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75" r:id="rId2"/>
    <p:sldId id="281" r:id="rId3"/>
    <p:sldId id="257" r:id="rId4"/>
    <p:sldId id="282" r:id="rId5"/>
    <p:sldId id="283" r:id="rId6"/>
    <p:sldId id="288" r:id="rId7"/>
    <p:sldId id="285" r:id="rId8"/>
    <p:sldId id="261" r:id="rId9"/>
    <p:sldId id="270" r:id="rId10"/>
    <p:sldId id="286" r:id="rId11"/>
    <p:sldId id="280" r:id="rId12"/>
    <p:sldId id="287" r:id="rId13"/>
  </p:sldIdLst>
  <p:sldSz cx="12192000" cy="6858000"/>
  <p:notesSz cx="6858000" cy="9144000"/>
  <p:embeddedFontLst>
    <p:embeddedFont>
      <p:font typeface="DengXian" panose="02010600030101010101" pitchFamily="2" charset="-122"/>
      <p:regular r:id="rId15"/>
      <p:bold r:id="rId16"/>
    </p:embeddedFont>
    <p:embeddedFont>
      <p:font typeface="UTM Centur" panose="02040603050506020204" pitchFamily="18" charset="0"/>
      <p:regular r:id="rId17"/>
      <p:bold r:id="rId18"/>
      <p:italic r:id="rId19"/>
      <p:boldItalic r:id="rId20"/>
    </p:embeddedFont>
    <p:embeddedFont>
      <p:font typeface="UTM Cooper Black" panose="02040603050506020204" pitchFamily="18" charset="0"/>
      <p:regular r:id="rId21"/>
      <p:italic r:id="rId22"/>
    </p:embeddedFont>
    <p:embeddedFont>
      <p:font typeface="UTM Davida" panose="02040603050506020204" pitchFamily="18" charset="0"/>
      <p:regular r:id="rId23"/>
    </p:embeddedFont>
    <p:embeddedFont>
      <p:font typeface="UTM Flavour" panose="02040603050506020204" pitchFamily="18" charset="0"/>
      <p:regular r:id="rId24"/>
    </p:embeddedFont>
    <p:embeddedFont>
      <p:font typeface="UTM French Vanilla" panose="02040603050506020204" pitchFamily="18" charset="0"/>
      <p:regular r:id="rId25"/>
    </p:embeddedFont>
    <p:embeddedFont>
      <p:font typeface="UTM Nyala" panose="02040603050506020204" pitchFamily="18" charset="0"/>
      <p:regular r:id="rId26"/>
    </p:embeddedFont>
    <p:embeddedFont>
      <p:font typeface="UVN Bach Dang Nang" panose="02070803090706020303" pitchFamily="18" charset="0"/>
      <p:regular r:id="rId27"/>
      <p:italic r:id="rId28"/>
    </p:embeddedFont>
    <p:embeddedFont>
      <p:font typeface="UVN Ly Do" panose="03020702040505070503" pitchFamily="66" charset="0"/>
      <p:regular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6757"/>
    <a:srgbClr val="EE4088"/>
    <a:srgbClr val="51C8BF"/>
    <a:srgbClr val="91AB88"/>
    <a:srgbClr val="B1CB63"/>
    <a:srgbClr val="6AAD86"/>
    <a:srgbClr val="F0BB24"/>
    <a:srgbClr val="D3A00F"/>
    <a:srgbClr val="9B481F"/>
    <a:srgbClr val="F4CE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33" d="100"/>
          <a:sy n="33" d="100"/>
        </p:scale>
        <p:origin x="2486" y="113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ags" Target="tags/tag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DAD32-70BA-4D5F-B998-52B8CD68E04A}" type="doc">
      <dgm:prSet loTypeId="urn:microsoft.com/office/officeart/2005/8/layout/chevron2" loCatId="process" qsTypeId="urn:microsoft.com/office/officeart/2005/8/quickstyle/3d1" qsCatId="3D" csTypeId="urn:microsoft.com/office/officeart/2005/8/colors/colorful4" csCatId="colorful" phldr="1"/>
      <dgm:spPr/>
      <dgm:t>
        <a:bodyPr/>
        <a:lstStyle/>
        <a:p>
          <a:endParaRPr lang="en-US"/>
        </a:p>
      </dgm:t>
    </dgm:pt>
    <dgm:pt modelId="{57915844-5DAF-42B8-A902-4934E52606D4}">
      <dgm:prSet custT="1"/>
      <dgm:spPr/>
      <dgm:t>
        <a:bodyPr/>
        <a:lstStyle/>
        <a:p>
          <a:pPr rtl="0"/>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địa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điểm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gửi</a:t>
          </a:r>
          <a:r>
            <a:rPr lang="en-US" sz="2800" b="1" dirty="0">
              <a:latin typeface="Times New Roman" pitchFamily="18" charset="0"/>
              <a:cs typeface="Times New Roman" pitchFamily="18" charset="0"/>
            </a:rPr>
            <a:t>.</a:t>
          </a:r>
        </a:p>
      </dgm:t>
    </dgm:pt>
    <dgm:pt modelId="{A617ED08-1F8A-4407-AD27-A91B5A385509}" type="parTrans" cxnId="{E22A5324-F9CE-43C4-97E6-45DAF336CE8A}">
      <dgm:prSet/>
      <dgm:spPr/>
      <dgm:t>
        <a:bodyPr/>
        <a:lstStyle/>
        <a:p>
          <a:endParaRPr lang="en-US" sz="2000">
            <a:latin typeface="Times New Roman" pitchFamily="18" charset="0"/>
            <a:cs typeface="Times New Roman" pitchFamily="18" charset="0"/>
          </a:endParaRPr>
        </a:p>
      </dgm:t>
    </dgm:pt>
    <dgm:pt modelId="{B37FA634-3AF2-49B5-A153-9162EF1361C2}" type="sibTrans" cxnId="{E22A5324-F9CE-43C4-97E6-45DAF336CE8A}">
      <dgm:prSet/>
      <dgm:spPr/>
      <dgm:t>
        <a:bodyPr/>
        <a:lstStyle/>
        <a:p>
          <a:endParaRPr lang="en-US" sz="2000">
            <a:latin typeface="Times New Roman" pitchFamily="18" charset="0"/>
            <a:cs typeface="Times New Roman" pitchFamily="18" charset="0"/>
          </a:endParaRPr>
        </a:p>
      </dgm:t>
    </dgm:pt>
    <dgm:pt modelId="{70488A91-96BE-41E6-A04A-31898F430C31}">
      <dgm:prSet custT="1"/>
      <dgm:spPr/>
      <dgm:t>
        <a:bodyPr anchor="b"/>
        <a:lstStyle/>
        <a:p>
          <a:pPr rtl="0"/>
          <a:r>
            <a:rPr lang="en-US" sz="2800" b="1" i="0" dirty="0" err="1">
              <a:latin typeface="Times New Roman" pitchFamily="18" charset="0"/>
              <a:cs typeface="Times New Roman" pitchFamily="18" charset="0"/>
            </a:rPr>
            <a:t>Phần</a:t>
          </a:r>
          <a:r>
            <a:rPr lang="en-US" sz="2800" b="1" i="0" dirty="0">
              <a:latin typeface="Times New Roman" pitchFamily="18" charset="0"/>
              <a:cs typeface="Times New Roman" pitchFamily="18" charset="0"/>
            </a:rPr>
            <a:t> </a:t>
          </a:r>
          <a:r>
            <a:rPr lang="en-US" sz="2800" b="1" i="0" dirty="0" err="1">
              <a:latin typeface="Times New Roman" pitchFamily="18" charset="0"/>
              <a:cs typeface="Times New Roman" pitchFamily="18" charset="0"/>
            </a:rPr>
            <a:t>chính</a:t>
          </a:r>
          <a:r>
            <a:rPr lang="en-US" sz="2800" b="1" i="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dgm:t>
    </dgm:pt>
    <dgm:pt modelId="{56802225-82B3-4BCE-8628-FBFCC5703C90}" type="parTrans" cxnId="{94D3C83C-B59A-42B8-BC44-5C3571536B0E}">
      <dgm:prSet/>
      <dgm:spPr/>
      <dgm:t>
        <a:bodyPr/>
        <a:lstStyle/>
        <a:p>
          <a:endParaRPr lang="en-US" sz="2000">
            <a:latin typeface="Times New Roman" pitchFamily="18" charset="0"/>
            <a:cs typeface="Times New Roman" pitchFamily="18" charset="0"/>
          </a:endParaRPr>
        </a:p>
      </dgm:t>
    </dgm:pt>
    <dgm:pt modelId="{9E71A689-0CC1-48AD-BF6D-78719C548778}" type="sibTrans" cxnId="{94D3C83C-B59A-42B8-BC44-5C3571536B0E}">
      <dgm:prSet/>
      <dgm:spPr/>
      <dgm:t>
        <a:bodyPr/>
        <a:lstStyle/>
        <a:p>
          <a:endParaRPr lang="en-US" sz="2000">
            <a:latin typeface="Times New Roman" pitchFamily="18" charset="0"/>
            <a:cs typeface="Times New Roman" pitchFamily="18" charset="0"/>
          </a:endParaRPr>
        </a:p>
      </dgm:t>
    </dgm:pt>
    <dgm:pt modelId="{8AFFBCAE-58F0-4958-96F9-2ADDAECB42F7}">
      <dgm:prSet custT="1"/>
      <dgm:spPr/>
      <dgm:t>
        <a:bodyPr/>
        <a:lstStyle/>
        <a:p>
          <a:pPr rtl="0"/>
          <a:r>
            <a:rPr lang="en-US" sz="2400" b="1" dirty="0" err="1">
              <a:latin typeface="Times New Roman" pitchFamily="18" charset="0"/>
              <a:cs typeface="Times New Roman" pitchFamily="18" charset="0"/>
            </a:rPr>
            <a:t>Nêu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lí</a:t>
          </a:r>
          <a:r>
            <a:rPr lang="en-US" sz="2400" b="1" dirty="0">
              <a:latin typeface="Times New Roman" pitchFamily="18" charset="0"/>
              <a:cs typeface="Times New Roman" pitchFamily="18" charset="0"/>
            </a:rPr>
            <a:t> do </a:t>
          </a:r>
          <a:r>
            <a:rPr lang="en-US" sz="2400" b="1" dirty="0" err="1">
              <a:latin typeface="Times New Roman" pitchFamily="18" charset="0"/>
              <a:cs typeface="Times New Roman" pitchFamily="18" charset="0"/>
            </a:rPr>
            <a:t>viết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F2D7A600-C252-4C0A-AB24-C5F8331A5F60}" type="parTrans" cxnId="{14488873-C1CA-4080-8EDA-D9EAF7F1B0C0}">
      <dgm:prSet/>
      <dgm:spPr/>
      <dgm:t>
        <a:bodyPr/>
        <a:lstStyle/>
        <a:p>
          <a:endParaRPr lang="en-US" sz="2000">
            <a:latin typeface="Times New Roman" pitchFamily="18" charset="0"/>
            <a:cs typeface="Times New Roman" pitchFamily="18" charset="0"/>
          </a:endParaRPr>
        </a:p>
      </dgm:t>
    </dgm:pt>
    <dgm:pt modelId="{220497CF-0FF6-4DDA-A6F1-34398C801520}" type="sibTrans" cxnId="{14488873-C1CA-4080-8EDA-D9EAF7F1B0C0}">
      <dgm:prSet/>
      <dgm:spPr/>
      <dgm:t>
        <a:bodyPr/>
        <a:lstStyle/>
        <a:p>
          <a:endParaRPr lang="en-US" sz="2000">
            <a:latin typeface="Times New Roman" pitchFamily="18" charset="0"/>
            <a:cs typeface="Times New Roman" pitchFamily="18" charset="0"/>
          </a:endParaRPr>
        </a:p>
      </dgm:t>
    </dgm:pt>
    <dgm:pt modelId="{2BFADB34-BE88-4545-9A25-695C042C224C}">
      <dgm:prSet custT="1"/>
      <dgm:spPr/>
      <dgm:t>
        <a:bodyPr/>
        <a:lstStyle/>
        <a:p>
          <a:pPr rtl="0"/>
          <a:r>
            <a:rPr lang="en-US" sz="2400" b="1" dirty="0" err="1">
              <a:latin typeface="Times New Roman" pitchFamily="18" charset="0"/>
              <a:cs typeface="Times New Roman" pitchFamily="18" charset="0"/>
            </a:rPr>
            <a:t>Thăm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01B67EF4-2886-484A-A6AF-08B30A23C910}" type="parTrans" cxnId="{76893C21-40AC-4823-888A-941163F1B394}">
      <dgm:prSet/>
      <dgm:spPr/>
      <dgm:t>
        <a:bodyPr/>
        <a:lstStyle/>
        <a:p>
          <a:endParaRPr lang="en-US" sz="2000">
            <a:latin typeface="Times New Roman" pitchFamily="18" charset="0"/>
            <a:cs typeface="Times New Roman" pitchFamily="18" charset="0"/>
          </a:endParaRPr>
        </a:p>
      </dgm:t>
    </dgm:pt>
    <dgm:pt modelId="{C7A7E9C2-8775-445A-9C13-4EDB7F1AEA57}" type="sibTrans" cxnId="{76893C21-40AC-4823-888A-941163F1B394}">
      <dgm:prSet/>
      <dgm:spPr/>
      <dgm:t>
        <a:bodyPr/>
        <a:lstStyle/>
        <a:p>
          <a:endParaRPr lang="en-US" sz="2000">
            <a:latin typeface="Times New Roman" pitchFamily="18" charset="0"/>
            <a:cs typeface="Times New Roman" pitchFamily="18" charset="0"/>
          </a:endParaRPr>
        </a:p>
      </dgm:t>
    </dgm:pt>
    <dgm:pt modelId="{82B2A851-3B19-4492-A71D-FA49F9A9DBBF}">
      <dgm:prSet custT="1"/>
      <dgm:spPr/>
      <dgm:t>
        <a:bodyPr/>
        <a:lstStyle/>
        <a:p>
          <a:pPr rtl="0"/>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FDFF754D-F274-4D08-AB09-17DA09026AE3}" type="parTrans" cxnId="{0A531DB0-0051-4FED-8351-A81325453B3C}">
      <dgm:prSet/>
      <dgm:spPr/>
      <dgm:t>
        <a:bodyPr/>
        <a:lstStyle/>
        <a:p>
          <a:endParaRPr lang="en-US" sz="2000">
            <a:latin typeface="Times New Roman" pitchFamily="18" charset="0"/>
            <a:cs typeface="Times New Roman" pitchFamily="18" charset="0"/>
          </a:endParaRPr>
        </a:p>
      </dgm:t>
    </dgm:pt>
    <dgm:pt modelId="{CD9747C5-EEAD-474F-A29C-604A4E020899}" type="sibTrans" cxnId="{0A531DB0-0051-4FED-8351-A81325453B3C}">
      <dgm:prSet/>
      <dgm:spPr/>
      <dgm:t>
        <a:bodyPr/>
        <a:lstStyle/>
        <a:p>
          <a:endParaRPr lang="en-US" sz="2000">
            <a:latin typeface="Times New Roman" pitchFamily="18" charset="0"/>
            <a:cs typeface="Times New Roman" pitchFamily="18" charset="0"/>
          </a:endParaRPr>
        </a:p>
      </dgm:t>
    </dgm:pt>
    <dgm:pt modelId="{B5A641A1-9140-4A76-846A-CF69B0B65B06}">
      <dgm:prSet custT="1"/>
      <dgm:spPr/>
      <dgm:t>
        <a:bodyPr/>
        <a:lstStyle/>
        <a:p>
          <a:pPr rtl="0"/>
          <a:r>
            <a:rPr lang="en-US" sz="2400" b="1" dirty="0" err="1">
              <a:latin typeface="Times New Roman" pitchFamily="18" charset="0"/>
              <a:cs typeface="Times New Roman" pitchFamily="18" charset="0"/>
            </a:rPr>
            <a:t>Nêu</a:t>
          </a:r>
          <a:r>
            <a:rPr lang="en-US" sz="2400" b="1" dirty="0">
              <a:latin typeface="Times New Roman" pitchFamily="18" charset="0"/>
              <a:cs typeface="Times New Roman" pitchFamily="18" charset="0"/>
            </a:rPr>
            <a:t> ý </a:t>
          </a:r>
          <a:r>
            <a:rPr lang="en-US" sz="2400" b="1" dirty="0" err="1">
              <a:latin typeface="Times New Roman" pitchFamily="18" charset="0"/>
              <a:cs typeface="Times New Roman" pitchFamily="18" charset="0"/>
            </a:rPr>
            <a:t>kiến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p>
      </dgm:t>
    </dgm:pt>
    <dgm:pt modelId="{D7BDE851-9ED3-440E-9174-C698A3AF76C2}" type="parTrans" cxnId="{B9295C69-4753-44C6-A945-5B6DEA81C6C6}">
      <dgm:prSet/>
      <dgm:spPr/>
      <dgm:t>
        <a:bodyPr/>
        <a:lstStyle/>
        <a:p>
          <a:endParaRPr lang="en-US" sz="2000">
            <a:latin typeface="Times New Roman" pitchFamily="18" charset="0"/>
            <a:cs typeface="Times New Roman" pitchFamily="18" charset="0"/>
          </a:endParaRPr>
        </a:p>
      </dgm:t>
    </dgm:pt>
    <dgm:pt modelId="{80582D1D-B679-4D4E-AD93-378A3C685AA4}" type="sibTrans" cxnId="{B9295C69-4753-44C6-A945-5B6DEA81C6C6}">
      <dgm:prSet/>
      <dgm:spPr/>
      <dgm:t>
        <a:bodyPr/>
        <a:lstStyle/>
        <a:p>
          <a:endParaRPr lang="en-US" sz="2000">
            <a:latin typeface="Times New Roman" pitchFamily="18" charset="0"/>
            <a:cs typeface="Times New Roman" pitchFamily="18" charset="0"/>
          </a:endParaRPr>
        </a:p>
      </dgm:t>
    </dgm:pt>
    <dgm:pt modelId="{9028B697-36C1-44A9-9008-DDAC18ADE623}">
      <dgm:prSet custT="1"/>
      <dgm:spPr/>
      <dgm:t>
        <a:bodyPr anchor="b"/>
        <a:lstStyle/>
        <a:p>
          <a:pPr rtl="0"/>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dgm:t>
    </dgm:pt>
    <dgm:pt modelId="{BA9BC438-7105-4C80-A949-41CD4341F015}" type="parTrans" cxnId="{E18890B2-00B7-4A58-A4C2-2A1948448431}">
      <dgm:prSet/>
      <dgm:spPr/>
      <dgm:t>
        <a:bodyPr/>
        <a:lstStyle/>
        <a:p>
          <a:endParaRPr lang="en-US" sz="2000">
            <a:latin typeface="Times New Roman" pitchFamily="18" charset="0"/>
            <a:cs typeface="Times New Roman" pitchFamily="18" charset="0"/>
          </a:endParaRPr>
        </a:p>
      </dgm:t>
    </dgm:pt>
    <dgm:pt modelId="{BD2D4D94-B91C-4F50-886F-64450206BC06}" type="sibTrans" cxnId="{E18890B2-00B7-4A58-A4C2-2A1948448431}">
      <dgm:prSet/>
      <dgm:spPr/>
      <dgm:t>
        <a:bodyPr/>
        <a:lstStyle/>
        <a:p>
          <a:endParaRPr lang="en-US" sz="2000">
            <a:latin typeface="Times New Roman" pitchFamily="18" charset="0"/>
            <a:cs typeface="Times New Roman" pitchFamily="18" charset="0"/>
          </a:endParaRPr>
        </a:p>
      </dgm:t>
    </dgm:pt>
    <dgm:pt modelId="{453E80C7-5397-4690-A571-D869DA58E34A}">
      <dgm:prSet custT="1"/>
      <dgm:spPr/>
      <dgm:t>
        <a:bodyPr/>
        <a:lstStyle/>
        <a:p>
          <a:pPr rtl="0"/>
          <a:r>
            <a:rPr lang="en-US" sz="2800" b="1" dirty="0" err="1">
              <a:latin typeface="Times New Roman" pitchFamily="18" charset="0"/>
              <a:cs typeface="Times New Roman" pitchFamily="18" charset="0"/>
            </a:rPr>
            <a:t>Ghi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chúc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ơn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hứa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hẹn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Chữ</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kí</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hoặc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người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thư</a:t>
          </a:r>
          <a:r>
            <a:rPr lang="en-US" sz="2800" b="1" dirty="0">
              <a:latin typeface="Times New Roman" pitchFamily="18" charset="0"/>
              <a:cs typeface="Times New Roman" pitchFamily="18" charset="0"/>
            </a:rPr>
            <a:t>.</a:t>
          </a:r>
        </a:p>
      </dgm:t>
    </dgm:pt>
    <dgm:pt modelId="{29510FF5-D59A-436F-8238-5FDED7C35E9D}" type="parTrans" cxnId="{10E61444-A1ED-4030-8898-9A6B9612E603}">
      <dgm:prSet/>
      <dgm:spPr/>
      <dgm:t>
        <a:bodyPr/>
        <a:lstStyle/>
        <a:p>
          <a:endParaRPr lang="en-US" sz="2000">
            <a:latin typeface="Times New Roman" pitchFamily="18" charset="0"/>
            <a:cs typeface="Times New Roman" pitchFamily="18" charset="0"/>
          </a:endParaRPr>
        </a:p>
      </dgm:t>
    </dgm:pt>
    <dgm:pt modelId="{BAC63F68-9E73-4F9C-A2BE-084A99BCE194}" type="sibTrans" cxnId="{10E61444-A1ED-4030-8898-9A6B9612E603}">
      <dgm:prSet/>
      <dgm:spPr/>
      <dgm:t>
        <a:bodyPr/>
        <a:lstStyle/>
        <a:p>
          <a:endParaRPr lang="en-US" sz="2000">
            <a:latin typeface="Times New Roman" pitchFamily="18" charset="0"/>
            <a:cs typeface="Times New Roman" pitchFamily="18" charset="0"/>
          </a:endParaRPr>
        </a:p>
      </dgm:t>
    </dgm:pt>
    <dgm:pt modelId="{2BC586D9-485A-41D5-B66D-CA4EB203A07D}">
      <dgm:prSet custT="1"/>
      <dgm:spPr/>
      <dgm:t>
        <a:bodyPr anchor="t"/>
        <a:lstStyle/>
        <a:p>
          <a:pPr rtl="0"/>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đầu</a:t>
          </a:r>
          <a:r>
            <a:rPr lang="en-US" sz="2800" b="1" dirty="0">
              <a:latin typeface="Times New Roman" pitchFamily="18" charset="0"/>
              <a:cs typeface="Times New Roman" pitchFamily="18" charset="0"/>
            </a:rPr>
            <a:t>:</a:t>
          </a:r>
        </a:p>
      </dgm:t>
    </dgm:pt>
    <dgm:pt modelId="{C053F911-F67B-4B9F-92B9-E041E19EBE51}" type="sibTrans" cxnId="{3632D81B-BAAA-49F4-AE63-426F41D05B29}">
      <dgm:prSet/>
      <dgm:spPr/>
      <dgm:t>
        <a:bodyPr/>
        <a:lstStyle/>
        <a:p>
          <a:endParaRPr lang="en-US" sz="2000">
            <a:latin typeface="Times New Roman" pitchFamily="18" charset="0"/>
            <a:cs typeface="Times New Roman" pitchFamily="18" charset="0"/>
          </a:endParaRPr>
        </a:p>
      </dgm:t>
    </dgm:pt>
    <dgm:pt modelId="{A6910031-BAD4-4458-8A9E-F1DF316E711C}" type="parTrans" cxnId="{3632D81B-BAAA-49F4-AE63-426F41D05B29}">
      <dgm:prSet/>
      <dgm:spPr/>
      <dgm:t>
        <a:bodyPr/>
        <a:lstStyle/>
        <a:p>
          <a:endParaRPr lang="en-US" sz="2000">
            <a:latin typeface="Times New Roman" pitchFamily="18" charset="0"/>
            <a:cs typeface="Times New Roman" pitchFamily="18" charset="0"/>
          </a:endParaRPr>
        </a:p>
      </dgm:t>
    </dgm:pt>
    <dgm:pt modelId="{63DB9146-0FD7-41E6-98AF-D3E66C16A72E}" type="pres">
      <dgm:prSet presAssocID="{903DAD32-70BA-4D5F-B998-52B8CD68E04A}" presName="linearFlow" presStyleCnt="0">
        <dgm:presLayoutVars>
          <dgm:dir/>
          <dgm:animLvl val="lvl"/>
          <dgm:resizeHandles val="exact"/>
        </dgm:presLayoutVars>
      </dgm:prSet>
      <dgm:spPr/>
    </dgm:pt>
    <dgm:pt modelId="{33E86F9B-CD70-4446-B1E8-F8CBCE960F3B}" type="pres">
      <dgm:prSet presAssocID="{2BC586D9-485A-41D5-B66D-CA4EB203A07D}" presName="composite" presStyleCnt="0"/>
      <dgm:spPr/>
    </dgm:pt>
    <dgm:pt modelId="{97F4B7FB-08EA-428A-8BA3-74FA9CE47723}" type="pres">
      <dgm:prSet presAssocID="{2BC586D9-485A-41D5-B66D-CA4EB203A07D}" presName="parentText" presStyleLbl="alignNode1" presStyleIdx="0" presStyleCnt="3" custScaleY="99753">
        <dgm:presLayoutVars>
          <dgm:chMax val="1"/>
          <dgm:bulletEnabled val="1"/>
        </dgm:presLayoutVars>
      </dgm:prSet>
      <dgm:spPr/>
    </dgm:pt>
    <dgm:pt modelId="{4213C596-B47F-46F3-B4A6-9B9DA7176A7C}" type="pres">
      <dgm:prSet presAssocID="{2BC586D9-485A-41D5-B66D-CA4EB203A07D}" presName="descendantText" presStyleLbl="alignAcc1" presStyleIdx="0" presStyleCnt="3" custScaleY="100000">
        <dgm:presLayoutVars>
          <dgm:bulletEnabled val="1"/>
        </dgm:presLayoutVars>
      </dgm:prSet>
      <dgm:spPr/>
    </dgm:pt>
    <dgm:pt modelId="{EEEBAEBF-3510-4BB8-831D-6FC023CEB0A1}" type="pres">
      <dgm:prSet presAssocID="{C053F911-F67B-4B9F-92B9-E041E19EBE51}" presName="sp" presStyleCnt="0"/>
      <dgm:spPr/>
    </dgm:pt>
    <dgm:pt modelId="{BEE2FDDE-C81E-44F9-B53D-82EAE3D9D268}" type="pres">
      <dgm:prSet presAssocID="{70488A91-96BE-41E6-A04A-31898F430C31}" presName="composite" presStyleCnt="0"/>
      <dgm:spPr/>
    </dgm:pt>
    <dgm:pt modelId="{43070E39-FE14-480B-BD71-4D7D30392EC5}" type="pres">
      <dgm:prSet presAssocID="{70488A91-96BE-41E6-A04A-31898F430C31}" presName="parentText" presStyleLbl="alignNode1" presStyleIdx="1" presStyleCnt="3" custScaleY="118411" custLinFactNeighborY="-703">
        <dgm:presLayoutVars>
          <dgm:chMax val="1"/>
          <dgm:bulletEnabled val="1"/>
        </dgm:presLayoutVars>
      </dgm:prSet>
      <dgm:spPr/>
    </dgm:pt>
    <dgm:pt modelId="{E88D0D7A-879B-4296-B7E7-B4DC3D695A28}" type="pres">
      <dgm:prSet presAssocID="{70488A91-96BE-41E6-A04A-31898F430C31}" presName="descendantText" presStyleLbl="alignAcc1" presStyleIdx="1" presStyleCnt="3" custScaleY="130141">
        <dgm:presLayoutVars>
          <dgm:bulletEnabled val="1"/>
        </dgm:presLayoutVars>
      </dgm:prSet>
      <dgm:spPr/>
    </dgm:pt>
    <dgm:pt modelId="{B51EC568-F76E-41C1-8615-9BF64161F9A9}" type="pres">
      <dgm:prSet presAssocID="{9E71A689-0CC1-48AD-BF6D-78719C548778}" presName="sp" presStyleCnt="0"/>
      <dgm:spPr/>
    </dgm:pt>
    <dgm:pt modelId="{5ACD5758-3631-43F8-AF12-1918647ADA4F}" type="pres">
      <dgm:prSet presAssocID="{9028B697-36C1-44A9-9008-DDAC18ADE623}" presName="composite" presStyleCnt="0"/>
      <dgm:spPr/>
    </dgm:pt>
    <dgm:pt modelId="{B0D7A759-488A-496C-ADD8-3FC885DA9124}" type="pres">
      <dgm:prSet presAssocID="{9028B697-36C1-44A9-9008-DDAC18ADE623}" presName="parentText" presStyleLbl="alignNode1" presStyleIdx="2" presStyleCnt="3" custScaleY="110451">
        <dgm:presLayoutVars>
          <dgm:chMax val="1"/>
          <dgm:bulletEnabled val="1"/>
        </dgm:presLayoutVars>
      </dgm:prSet>
      <dgm:spPr/>
    </dgm:pt>
    <dgm:pt modelId="{4F1B7FD5-EFF8-4960-AC41-0061805C6F25}" type="pres">
      <dgm:prSet presAssocID="{9028B697-36C1-44A9-9008-DDAC18ADE623}" presName="descendantText" presStyleLbl="alignAcc1" presStyleIdx="2" presStyleCnt="3" custScaleY="108527">
        <dgm:presLayoutVars>
          <dgm:bulletEnabled val="1"/>
        </dgm:presLayoutVars>
      </dgm:prSet>
      <dgm:spPr/>
    </dgm:pt>
  </dgm:ptLst>
  <dgm:cxnLst>
    <dgm:cxn modelId="{89338204-17AD-412B-99F3-DCA6F914DAE1}" type="presOf" srcId="{2BFADB34-BE88-4545-9A25-695C042C224C}" destId="{E88D0D7A-879B-4296-B7E7-B4DC3D695A28}" srcOrd="0" destOrd="1" presId="urn:microsoft.com/office/officeart/2005/8/layout/chevron2"/>
    <dgm:cxn modelId="{F22F9411-348F-46A7-9875-87A8DA53AFCB}" type="presOf" srcId="{57915844-5DAF-42B8-A902-4934E52606D4}" destId="{4213C596-B47F-46F3-B4A6-9B9DA7176A7C}" srcOrd="0" destOrd="0" presId="urn:microsoft.com/office/officeart/2005/8/layout/chevron2"/>
    <dgm:cxn modelId="{3632D81B-BAAA-49F4-AE63-426F41D05B29}" srcId="{903DAD32-70BA-4D5F-B998-52B8CD68E04A}" destId="{2BC586D9-485A-41D5-B66D-CA4EB203A07D}" srcOrd="0" destOrd="0" parTransId="{A6910031-BAD4-4458-8A9E-F1DF316E711C}" sibTransId="{C053F911-F67B-4B9F-92B9-E041E19EBE51}"/>
    <dgm:cxn modelId="{76893C21-40AC-4823-888A-941163F1B394}" srcId="{70488A91-96BE-41E6-A04A-31898F430C31}" destId="{2BFADB34-BE88-4545-9A25-695C042C224C}" srcOrd="1" destOrd="0" parTransId="{01B67EF4-2886-484A-A6AF-08B30A23C910}" sibTransId="{C7A7E9C2-8775-445A-9C13-4EDB7F1AEA57}"/>
    <dgm:cxn modelId="{E22A5324-F9CE-43C4-97E6-45DAF336CE8A}" srcId="{2BC586D9-485A-41D5-B66D-CA4EB203A07D}" destId="{57915844-5DAF-42B8-A902-4934E52606D4}" srcOrd="0" destOrd="0" parTransId="{A617ED08-1F8A-4407-AD27-A91B5A385509}" sibTransId="{B37FA634-3AF2-49B5-A153-9162EF1361C2}"/>
    <dgm:cxn modelId="{94D3C83C-B59A-42B8-BC44-5C3571536B0E}" srcId="{903DAD32-70BA-4D5F-B998-52B8CD68E04A}" destId="{70488A91-96BE-41E6-A04A-31898F430C31}" srcOrd="1" destOrd="0" parTransId="{56802225-82B3-4BCE-8628-FBFCC5703C90}" sibTransId="{9E71A689-0CC1-48AD-BF6D-78719C548778}"/>
    <dgm:cxn modelId="{10E61444-A1ED-4030-8898-9A6B9612E603}" srcId="{9028B697-36C1-44A9-9008-DDAC18ADE623}" destId="{453E80C7-5397-4690-A571-D869DA58E34A}" srcOrd="0" destOrd="0" parTransId="{29510FF5-D59A-436F-8238-5FDED7C35E9D}" sibTransId="{BAC63F68-9E73-4F9C-A2BE-084A99BCE194}"/>
    <dgm:cxn modelId="{79203564-D780-4B7F-9C68-30DF2523D44B}" type="presOf" srcId="{70488A91-96BE-41E6-A04A-31898F430C31}" destId="{43070E39-FE14-480B-BD71-4D7D30392EC5}" srcOrd="0" destOrd="0" presId="urn:microsoft.com/office/officeart/2005/8/layout/chevron2"/>
    <dgm:cxn modelId="{B9295C69-4753-44C6-A945-5B6DEA81C6C6}" srcId="{70488A91-96BE-41E6-A04A-31898F430C31}" destId="{B5A641A1-9140-4A76-846A-CF69B0B65B06}" srcOrd="3" destOrd="0" parTransId="{D7BDE851-9ED3-440E-9174-C698A3AF76C2}" sibTransId="{80582D1D-B679-4D4E-AD93-378A3C685AA4}"/>
    <dgm:cxn modelId="{91EDD74B-E3F9-4F33-AC9F-4031A7622D0D}" type="presOf" srcId="{82B2A851-3B19-4492-A71D-FA49F9A9DBBF}" destId="{E88D0D7A-879B-4296-B7E7-B4DC3D695A28}" srcOrd="0" destOrd="2" presId="urn:microsoft.com/office/officeart/2005/8/layout/chevron2"/>
    <dgm:cxn modelId="{D5FEE34D-0618-4F68-A132-564242E75BFD}" type="presOf" srcId="{B5A641A1-9140-4A76-846A-CF69B0B65B06}" destId="{E88D0D7A-879B-4296-B7E7-B4DC3D695A28}" srcOrd="0" destOrd="3" presId="urn:microsoft.com/office/officeart/2005/8/layout/chevron2"/>
    <dgm:cxn modelId="{14488873-C1CA-4080-8EDA-D9EAF7F1B0C0}" srcId="{70488A91-96BE-41E6-A04A-31898F430C31}" destId="{8AFFBCAE-58F0-4958-96F9-2ADDAECB42F7}" srcOrd="0" destOrd="0" parTransId="{F2D7A600-C252-4C0A-AB24-C5F8331A5F60}" sibTransId="{220497CF-0FF6-4DDA-A6F1-34398C801520}"/>
    <dgm:cxn modelId="{C540E259-7FBB-4D21-BAF6-E461AD350D0D}" type="presOf" srcId="{453E80C7-5397-4690-A571-D869DA58E34A}" destId="{4F1B7FD5-EFF8-4960-AC41-0061805C6F25}" srcOrd="0" destOrd="0" presId="urn:microsoft.com/office/officeart/2005/8/layout/chevron2"/>
    <dgm:cxn modelId="{70BA2E8C-C6CA-4411-B88B-84392EDC5DE6}" type="presOf" srcId="{9028B697-36C1-44A9-9008-DDAC18ADE623}" destId="{B0D7A759-488A-496C-ADD8-3FC885DA9124}" srcOrd="0" destOrd="0" presId="urn:microsoft.com/office/officeart/2005/8/layout/chevron2"/>
    <dgm:cxn modelId="{0A531DB0-0051-4FED-8351-A81325453B3C}" srcId="{70488A91-96BE-41E6-A04A-31898F430C31}" destId="{82B2A851-3B19-4492-A71D-FA49F9A9DBBF}" srcOrd="2" destOrd="0" parTransId="{FDFF754D-F274-4D08-AB09-17DA09026AE3}" sibTransId="{CD9747C5-EEAD-474F-A29C-604A4E020899}"/>
    <dgm:cxn modelId="{E18890B2-00B7-4A58-A4C2-2A1948448431}" srcId="{903DAD32-70BA-4D5F-B998-52B8CD68E04A}" destId="{9028B697-36C1-44A9-9008-DDAC18ADE623}" srcOrd="2" destOrd="0" parTransId="{BA9BC438-7105-4C80-A949-41CD4341F015}" sibTransId="{BD2D4D94-B91C-4F50-886F-64450206BC06}"/>
    <dgm:cxn modelId="{5002EDBF-5192-4FCE-9182-139428F9D877}" type="presOf" srcId="{8AFFBCAE-58F0-4958-96F9-2ADDAECB42F7}" destId="{E88D0D7A-879B-4296-B7E7-B4DC3D695A28}" srcOrd="0" destOrd="0" presId="urn:microsoft.com/office/officeart/2005/8/layout/chevron2"/>
    <dgm:cxn modelId="{D43CF0EA-1958-4744-BCBE-C4F91B1AD3A1}" type="presOf" srcId="{2BC586D9-485A-41D5-B66D-CA4EB203A07D}" destId="{97F4B7FB-08EA-428A-8BA3-74FA9CE47723}" srcOrd="0" destOrd="0" presId="urn:microsoft.com/office/officeart/2005/8/layout/chevron2"/>
    <dgm:cxn modelId="{457D34EF-30C1-4F59-A86E-C44D56AA31C9}" type="presOf" srcId="{903DAD32-70BA-4D5F-B998-52B8CD68E04A}" destId="{63DB9146-0FD7-41E6-98AF-D3E66C16A72E}" srcOrd="0" destOrd="0" presId="urn:microsoft.com/office/officeart/2005/8/layout/chevron2"/>
    <dgm:cxn modelId="{27E13EA7-A25E-413D-A410-63A0B3686911}" type="presParOf" srcId="{63DB9146-0FD7-41E6-98AF-D3E66C16A72E}" destId="{33E86F9B-CD70-4446-B1E8-F8CBCE960F3B}" srcOrd="0" destOrd="0" presId="urn:microsoft.com/office/officeart/2005/8/layout/chevron2"/>
    <dgm:cxn modelId="{4E0EBC1D-6F94-4F4D-9C85-F944E1B43DA9}" type="presParOf" srcId="{33E86F9B-CD70-4446-B1E8-F8CBCE960F3B}" destId="{97F4B7FB-08EA-428A-8BA3-74FA9CE47723}" srcOrd="0" destOrd="0" presId="urn:microsoft.com/office/officeart/2005/8/layout/chevron2"/>
    <dgm:cxn modelId="{9C0B7B6D-739A-4DEE-85D5-622CCD8060EF}" type="presParOf" srcId="{33E86F9B-CD70-4446-B1E8-F8CBCE960F3B}" destId="{4213C596-B47F-46F3-B4A6-9B9DA7176A7C}" srcOrd="1" destOrd="0" presId="urn:microsoft.com/office/officeart/2005/8/layout/chevron2"/>
    <dgm:cxn modelId="{929FF818-D2F9-43D3-9BB8-43DDA6E59A40}" type="presParOf" srcId="{63DB9146-0FD7-41E6-98AF-D3E66C16A72E}" destId="{EEEBAEBF-3510-4BB8-831D-6FC023CEB0A1}" srcOrd="1" destOrd="0" presId="urn:microsoft.com/office/officeart/2005/8/layout/chevron2"/>
    <dgm:cxn modelId="{41F4752C-26DB-420B-9FEF-55F4D0D2186F}" type="presParOf" srcId="{63DB9146-0FD7-41E6-98AF-D3E66C16A72E}" destId="{BEE2FDDE-C81E-44F9-B53D-82EAE3D9D268}" srcOrd="2" destOrd="0" presId="urn:microsoft.com/office/officeart/2005/8/layout/chevron2"/>
    <dgm:cxn modelId="{6084C8AF-B7F4-436B-BCE1-2C3D5ECB5296}" type="presParOf" srcId="{BEE2FDDE-C81E-44F9-B53D-82EAE3D9D268}" destId="{43070E39-FE14-480B-BD71-4D7D30392EC5}" srcOrd="0" destOrd="0" presId="urn:microsoft.com/office/officeart/2005/8/layout/chevron2"/>
    <dgm:cxn modelId="{E79DE048-515F-421E-8246-5EC93B0AA64B}" type="presParOf" srcId="{BEE2FDDE-C81E-44F9-B53D-82EAE3D9D268}" destId="{E88D0D7A-879B-4296-B7E7-B4DC3D695A28}" srcOrd="1" destOrd="0" presId="urn:microsoft.com/office/officeart/2005/8/layout/chevron2"/>
    <dgm:cxn modelId="{5FF31451-E0AF-41DD-860B-3BB85499E93D}" type="presParOf" srcId="{63DB9146-0FD7-41E6-98AF-D3E66C16A72E}" destId="{B51EC568-F76E-41C1-8615-9BF64161F9A9}" srcOrd="3" destOrd="0" presId="urn:microsoft.com/office/officeart/2005/8/layout/chevron2"/>
    <dgm:cxn modelId="{D1049E83-DB7C-4330-805D-DF27DF009382}" type="presParOf" srcId="{63DB9146-0FD7-41E6-98AF-D3E66C16A72E}" destId="{5ACD5758-3631-43F8-AF12-1918647ADA4F}" srcOrd="4" destOrd="0" presId="urn:microsoft.com/office/officeart/2005/8/layout/chevron2"/>
    <dgm:cxn modelId="{37E220F6-B293-42F7-A17D-6CED9A2943E6}" type="presParOf" srcId="{5ACD5758-3631-43F8-AF12-1918647ADA4F}" destId="{B0D7A759-488A-496C-ADD8-3FC885DA9124}" srcOrd="0" destOrd="0" presId="urn:microsoft.com/office/officeart/2005/8/layout/chevron2"/>
    <dgm:cxn modelId="{5518A43F-D482-4665-83E6-1E95F158B6A6}" type="presParOf" srcId="{5ACD5758-3631-43F8-AF12-1918647ADA4F}" destId="{4F1B7FD5-EFF8-4960-AC41-0061805C6F2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4B7FB-08EA-428A-8BA3-74FA9CE47723}">
      <dsp:nvSpPr>
        <dsp:cNvPr id="0" name=""/>
        <dsp:cNvSpPr/>
      </dsp:nvSpPr>
      <dsp:spPr>
        <a:xfrm rot="5400000">
          <a:off x="-274526" y="314340"/>
          <a:ext cx="1851595" cy="1302543"/>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t" anchorCtr="0">
          <a:noAutofit/>
        </a:bodyPr>
        <a:lstStyle/>
        <a:p>
          <a:pPr marL="0" lvl="0" indent="0" algn="ctr" defTabSz="1244600" rtl="0">
            <a:lnSpc>
              <a:spcPct val="90000"/>
            </a:lnSpc>
            <a:spcBef>
              <a:spcPct val="0"/>
            </a:spcBef>
            <a:spcAft>
              <a:spcPct val="35000"/>
            </a:spcAft>
            <a:buNone/>
          </a:pPr>
          <a:r>
            <a:rPr lang="en-US" sz="2800" b="1" kern="1200" dirty="0" err="1">
              <a:latin typeface="Times New Roman" pitchFamily="18" charset="0"/>
              <a:cs typeface="Times New Roman" pitchFamily="18" charset="0"/>
            </a:rPr>
            <a:t>Phần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đầu</a:t>
          </a:r>
          <a:r>
            <a:rPr lang="en-US" sz="2800" b="1" kern="1200" dirty="0">
              <a:latin typeface="Times New Roman" pitchFamily="18" charset="0"/>
              <a:cs typeface="Times New Roman" pitchFamily="18" charset="0"/>
            </a:rPr>
            <a:t>:</a:t>
          </a:r>
        </a:p>
      </dsp:txBody>
      <dsp:txXfrm rot="-5400000">
        <a:off x="1" y="691086"/>
        <a:ext cx="1302543" cy="549052"/>
      </dsp:txXfrm>
    </dsp:sp>
    <dsp:sp modelId="{4213C596-B47F-46F3-B4A6-9B9DA7176A7C}">
      <dsp:nvSpPr>
        <dsp:cNvPr id="0" name=""/>
        <dsp:cNvSpPr/>
      </dsp:nvSpPr>
      <dsp:spPr>
        <a:xfrm rot="5400000">
          <a:off x="4969859" y="-3631402"/>
          <a:ext cx="1206517" cy="8544366"/>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err="1">
              <a:latin typeface="Times New Roman" pitchFamily="18" charset="0"/>
              <a:cs typeface="Times New Roman" pitchFamily="18" charset="0"/>
            </a:rPr>
            <a:t>Ghi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địa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điểm</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gian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viết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Lời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gửi</a:t>
          </a:r>
          <a:r>
            <a:rPr lang="en-US" sz="2800" b="1" kern="1200" dirty="0">
              <a:latin typeface="Times New Roman" pitchFamily="18" charset="0"/>
              <a:cs typeface="Times New Roman" pitchFamily="18" charset="0"/>
            </a:rPr>
            <a:t>.</a:t>
          </a:r>
        </a:p>
      </dsp:txBody>
      <dsp:txXfrm rot="-5400000">
        <a:off x="1300935" y="96419"/>
        <a:ext cx="8485469" cy="1088723"/>
      </dsp:txXfrm>
    </dsp:sp>
    <dsp:sp modelId="{43070E39-FE14-480B-BD71-4D7D30392EC5}">
      <dsp:nvSpPr>
        <dsp:cNvPr id="0" name=""/>
        <dsp:cNvSpPr/>
      </dsp:nvSpPr>
      <dsp:spPr>
        <a:xfrm rot="5400000">
          <a:off x="-452018" y="2169634"/>
          <a:ext cx="2203364" cy="1299326"/>
        </a:xfrm>
        <a:prstGeom prst="chevron">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b" anchorCtr="0">
          <a:noAutofit/>
        </a:bodyPr>
        <a:lstStyle/>
        <a:p>
          <a:pPr marL="0" lvl="0" indent="0" algn="ctr" defTabSz="1244600" rtl="0">
            <a:lnSpc>
              <a:spcPct val="90000"/>
            </a:lnSpc>
            <a:spcBef>
              <a:spcPct val="0"/>
            </a:spcBef>
            <a:spcAft>
              <a:spcPct val="35000"/>
            </a:spcAft>
            <a:buNone/>
          </a:pPr>
          <a:r>
            <a:rPr lang="en-US" sz="2800" b="1" i="0" kern="1200" dirty="0" err="1">
              <a:latin typeface="Times New Roman" pitchFamily="18" charset="0"/>
              <a:cs typeface="Times New Roman" pitchFamily="18" charset="0"/>
            </a:rPr>
            <a:t>Phần</a:t>
          </a:r>
          <a:r>
            <a:rPr lang="en-US" sz="2800" b="1" i="0" kern="1200" dirty="0">
              <a:latin typeface="Times New Roman" pitchFamily="18" charset="0"/>
              <a:cs typeface="Times New Roman" pitchFamily="18" charset="0"/>
            </a:rPr>
            <a:t> </a:t>
          </a:r>
          <a:r>
            <a:rPr lang="en-US" sz="2800" b="1" i="0" kern="1200" dirty="0" err="1">
              <a:latin typeface="Times New Roman" pitchFamily="18" charset="0"/>
              <a:cs typeface="Times New Roman" pitchFamily="18" charset="0"/>
            </a:rPr>
            <a:t>chính</a:t>
          </a:r>
          <a:r>
            <a:rPr lang="en-US" sz="2800" b="1" i="0" kern="1200" dirty="0">
              <a:latin typeface="Times New Roman" pitchFamily="18" charset="0"/>
              <a:cs typeface="Times New Roman" pitchFamily="18" charset="0"/>
            </a:rPr>
            <a:t>:</a:t>
          </a:r>
          <a:endParaRPr lang="en-US" sz="2800" b="1" kern="1200" dirty="0">
            <a:latin typeface="Times New Roman" pitchFamily="18" charset="0"/>
            <a:cs typeface="Times New Roman" pitchFamily="18" charset="0"/>
          </a:endParaRPr>
        </a:p>
      </dsp:txBody>
      <dsp:txXfrm rot="-5400000">
        <a:off x="1" y="2367278"/>
        <a:ext cx="1299326" cy="904038"/>
      </dsp:txXfrm>
    </dsp:sp>
    <dsp:sp modelId="{E88D0D7A-879B-4296-B7E7-B4DC3D695A28}">
      <dsp:nvSpPr>
        <dsp:cNvPr id="0" name=""/>
        <dsp:cNvSpPr/>
      </dsp:nvSpPr>
      <dsp:spPr>
        <a:xfrm rot="5400000">
          <a:off x="5436316" y="-2417520"/>
          <a:ext cx="1576155" cy="9850135"/>
        </a:xfrm>
        <a:prstGeom prst="round2SameRect">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Nêu</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mục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đích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lí</a:t>
          </a:r>
          <a:r>
            <a:rPr lang="en-US" sz="2400" b="1" kern="1200" dirty="0">
              <a:latin typeface="Times New Roman" pitchFamily="18" charset="0"/>
              <a:cs typeface="Times New Roman" pitchFamily="18" charset="0"/>
            </a:rPr>
            <a:t> do </a:t>
          </a:r>
          <a:r>
            <a:rPr lang="en-US" sz="2400" b="1" kern="1200" dirty="0" err="1">
              <a:latin typeface="Times New Roman" pitchFamily="18" charset="0"/>
              <a:cs typeface="Times New Roman" pitchFamily="18" charset="0"/>
            </a:rPr>
            <a:t>viết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Thăm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hỏi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người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Thông</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báo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của</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người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viết</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a:p>
          <a:pPr marL="228600" lvl="1" indent="-228600" algn="l" defTabSz="1066800" rtl="0">
            <a:lnSpc>
              <a:spcPct val="90000"/>
            </a:lnSpc>
            <a:spcBef>
              <a:spcPct val="0"/>
            </a:spcBef>
            <a:spcAft>
              <a:spcPct val="15000"/>
            </a:spcAft>
            <a:buChar char="•"/>
          </a:pPr>
          <a:r>
            <a:rPr lang="en-US" sz="2400" b="1" kern="1200" dirty="0" err="1">
              <a:latin typeface="Times New Roman" pitchFamily="18" charset="0"/>
              <a:cs typeface="Times New Roman" pitchFamily="18" charset="0"/>
            </a:rPr>
            <a:t>Nêu</a:t>
          </a:r>
          <a:r>
            <a:rPr lang="en-US" sz="2400" b="1" kern="1200" dirty="0">
              <a:latin typeface="Times New Roman" pitchFamily="18" charset="0"/>
              <a:cs typeface="Times New Roman" pitchFamily="18" charset="0"/>
            </a:rPr>
            <a:t> ý </a:t>
          </a:r>
          <a:r>
            <a:rPr lang="en-US" sz="2400" b="1" kern="1200" dirty="0" err="1">
              <a:latin typeface="Times New Roman" pitchFamily="18" charset="0"/>
              <a:cs typeface="Times New Roman" pitchFamily="18" charset="0"/>
            </a:rPr>
            <a:t>kiến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trao</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đổi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hoặc</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bày</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tỏ</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tình</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cảm</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với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người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nhận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p>
      </dsp:txBody>
      <dsp:txXfrm rot="-5400000">
        <a:off x="1299326" y="1796412"/>
        <a:ext cx="9773193" cy="1422271"/>
      </dsp:txXfrm>
    </dsp:sp>
    <dsp:sp modelId="{B0D7A759-488A-496C-ADD8-3FC885DA9124}">
      <dsp:nvSpPr>
        <dsp:cNvPr id="0" name=""/>
        <dsp:cNvSpPr/>
      </dsp:nvSpPr>
      <dsp:spPr>
        <a:xfrm rot="5400000">
          <a:off x="-377959" y="4140081"/>
          <a:ext cx="2055246" cy="1299326"/>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b" anchorCtr="0">
          <a:noAutofit/>
        </a:bodyPr>
        <a:lstStyle/>
        <a:p>
          <a:pPr marL="0" lvl="0" indent="0" algn="ctr" defTabSz="1066800" rtl="0">
            <a:lnSpc>
              <a:spcPct val="90000"/>
            </a:lnSpc>
            <a:spcBef>
              <a:spcPct val="0"/>
            </a:spcBef>
            <a:spcAft>
              <a:spcPct val="35000"/>
            </a:spcAft>
            <a:buNone/>
          </a:pPr>
          <a:r>
            <a:rPr lang="en-US" sz="2400" b="1" kern="1200" dirty="0" err="1">
              <a:latin typeface="Times New Roman" pitchFamily="18" charset="0"/>
              <a:cs typeface="Times New Roman" pitchFamily="18" charset="0"/>
            </a:rPr>
            <a:t>Phần</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cuối</a:t>
          </a:r>
          <a:r>
            <a:rPr lang="en-US" sz="2400" b="1" kern="1200" dirty="0">
              <a:latin typeface="Times New Roman" pitchFamily="18" charset="0"/>
              <a:cs typeface="Times New Roman" pitchFamily="18" charset="0"/>
            </a:rPr>
            <a:t> </a:t>
          </a:r>
          <a:r>
            <a:rPr lang="en-US" sz="2400" b="1" kern="1200" dirty="0" err="1">
              <a:latin typeface="Times New Roman" pitchFamily="18" charset="0"/>
              <a:cs typeface="Times New Roman" pitchFamily="18" charset="0"/>
            </a:rPr>
            <a:t>thư</a:t>
          </a:r>
          <a:r>
            <a:rPr lang="en-US" sz="2400" b="1" kern="1200" dirty="0">
              <a:latin typeface="Times New Roman" pitchFamily="18" charset="0"/>
              <a:cs typeface="Times New Roman" pitchFamily="18" charset="0"/>
            </a:rPr>
            <a:t>:</a:t>
          </a:r>
          <a:endParaRPr lang="en-US" sz="2400" kern="1200" dirty="0">
            <a:latin typeface="Times New Roman" pitchFamily="18" charset="0"/>
            <a:cs typeface="Times New Roman" pitchFamily="18" charset="0"/>
          </a:endParaRPr>
        </a:p>
      </dsp:txBody>
      <dsp:txXfrm rot="-5400000">
        <a:off x="1" y="4411784"/>
        <a:ext cx="1299326" cy="755920"/>
      </dsp:txXfrm>
    </dsp:sp>
    <dsp:sp modelId="{4F1B7FD5-EFF8-4960-AC41-0061805C6F25}">
      <dsp:nvSpPr>
        <dsp:cNvPr id="0" name=""/>
        <dsp:cNvSpPr/>
      </dsp:nvSpPr>
      <dsp:spPr>
        <a:xfrm rot="5400000">
          <a:off x="5567201" y="-460154"/>
          <a:ext cx="1314385" cy="9850135"/>
        </a:xfrm>
        <a:prstGeom prst="round2SameRect">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err="1">
              <a:latin typeface="Times New Roman" pitchFamily="18" charset="0"/>
              <a:cs typeface="Times New Roman" pitchFamily="18" charset="0"/>
            </a:rPr>
            <a:t>Ghi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lời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chúc</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lời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cảm</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ơn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hứa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hẹn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của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người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viết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Chữ</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kí</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và</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tên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hoặc</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họ</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tên</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của</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người</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viết</a:t>
          </a:r>
          <a:r>
            <a:rPr lang="en-US" sz="2800" b="1" kern="1200" dirty="0">
              <a:latin typeface="Times New Roman" pitchFamily="18" charset="0"/>
              <a:cs typeface="Times New Roman" pitchFamily="18" charset="0"/>
            </a:rPr>
            <a:t> </a:t>
          </a:r>
          <a:r>
            <a:rPr lang="en-US" sz="2800" b="1" kern="1200" dirty="0" err="1">
              <a:latin typeface="Times New Roman" pitchFamily="18" charset="0"/>
              <a:cs typeface="Times New Roman" pitchFamily="18" charset="0"/>
            </a:rPr>
            <a:t>thư</a:t>
          </a:r>
          <a:r>
            <a:rPr lang="en-US" sz="2800" b="1" kern="1200" dirty="0">
              <a:latin typeface="Times New Roman" pitchFamily="18" charset="0"/>
              <a:cs typeface="Times New Roman" pitchFamily="18" charset="0"/>
            </a:rPr>
            <a:t>.</a:t>
          </a:r>
        </a:p>
      </dsp:txBody>
      <dsp:txXfrm rot="-5400000">
        <a:off x="1299327" y="3871883"/>
        <a:ext cx="9785972" cy="118605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CC1D4-B042-4B99-A617-290D30B6AC4E}" type="datetimeFigureOut">
              <a:rPr lang="zh-CN" altLang="en-US" smtClean="0"/>
              <a:t>2021/11/6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109CE8-D8C6-4D0D-866A-8671FF9CD5AD}" type="slidenum">
              <a:rPr lang="zh-CN" altLang="en-US" smtClean="0"/>
              <a:t>‹#›</a:t>
            </a:fld>
            <a:endParaRPr lang="zh-CN" altLang="en-US"/>
          </a:p>
        </p:txBody>
      </p:sp>
    </p:spTree>
    <p:extLst>
      <p:ext uri="{BB962C8B-B14F-4D97-AF65-F5344CB8AC3E}">
        <p14:creationId xmlns:p14="http://schemas.microsoft.com/office/powerpoint/2010/main" val="163440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a:t>
            </a:fld>
            <a:endParaRPr lang="zh-CN" altLang="en-US"/>
          </a:p>
        </p:txBody>
      </p:sp>
    </p:spTree>
    <p:extLst>
      <p:ext uri="{BB962C8B-B14F-4D97-AF65-F5344CB8AC3E}">
        <p14:creationId xmlns:p14="http://schemas.microsoft.com/office/powerpoint/2010/main" val="268022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12</a:t>
            </a:fld>
            <a:endParaRPr lang="zh-CN" altLang="en-US"/>
          </a:p>
        </p:txBody>
      </p:sp>
    </p:spTree>
    <p:extLst>
      <p:ext uri="{BB962C8B-B14F-4D97-AF65-F5344CB8AC3E}">
        <p14:creationId xmlns:p14="http://schemas.microsoft.com/office/powerpoint/2010/main" val="249435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2</a:t>
            </a:fld>
            <a:endParaRPr lang="zh-CN" altLang="en-US"/>
          </a:p>
        </p:txBody>
      </p:sp>
    </p:spTree>
    <p:extLst>
      <p:ext uri="{BB962C8B-B14F-4D97-AF65-F5344CB8AC3E}">
        <p14:creationId xmlns:p14="http://schemas.microsoft.com/office/powerpoint/2010/main" val="180424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3</a:t>
            </a:fld>
            <a:endParaRPr lang="zh-CN" altLang="en-US"/>
          </a:p>
        </p:txBody>
      </p:sp>
    </p:spTree>
    <p:extLst>
      <p:ext uri="{BB962C8B-B14F-4D97-AF65-F5344CB8AC3E}">
        <p14:creationId xmlns:p14="http://schemas.microsoft.com/office/powerpoint/2010/main" val="272958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4</a:t>
            </a:fld>
            <a:endParaRPr lang="zh-CN" altLang="en-US"/>
          </a:p>
        </p:txBody>
      </p:sp>
    </p:spTree>
    <p:extLst>
      <p:ext uri="{BB962C8B-B14F-4D97-AF65-F5344CB8AC3E}">
        <p14:creationId xmlns:p14="http://schemas.microsoft.com/office/powerpoint/2010/main" val="175366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5</a:t>
            </a:fld>
            <a:endParaRPr lang="zh-CN" altLang="en-US"/>
          </a:p>
        </p:txBody>
      </p:sp>
    </p:spTree>
    <p:extLst>
      <p:ext uri="{BB962C8B-B14F-4D97-AF65-F5344CB8AC3E}">
        <p14:creationId xmlns:p14="http://schemas.microsoft.com/office/powerpoint/2010/main" val="114409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7</a:t>
            </a:fld>
            <a:endParaRPr lang="zh-CN" altLang="en-US"/>
          </a:p>
        </p:txBody>
      </p:sp>
    </p:spTree>
    <p:extLst>
      <p:ext uri="{BB962C8B-B14F-4D97-AF65-F5344CB8AC3E}">
        <p14:creationId xmlns:p14="http://schemas.microsoft.com/office/powerpoint/2010/main" val="346199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8</a:t>
            </a:fld>
            <a:endParaRPr lang="zh-CN" altLang="en-US"/>
          </a:p>
        </p:txBody>
      </p:sp>
    </p:spTree>
    <p:extLst>
      <p:ext uri="{BB962C8B-B14F-4D97-AF65-F5344CB8AC3E}">
        <p14:creationId xmlns:p14="http://schemas.microsoft.com/office/powerpoint/2010/main" val="350791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9</a:t>
            </a:fld>
            <a:endParaRPr lang="zh-CN" altLang="en-US"/>
          </a:p>
        </p:txBody>
      </p:sp>
    </p:spTree>
    <p:extLst>
      <p:ext uri="{BB962C8B-B14F-4D97-AF65-F5344CB8AC3E}">
        <p14:creationId xmlns:p14="http://schemas.microsoft.com/office/powerpoint/2010/main" val="32310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109CE8-D8C6-4D0D-866A-8671FF9CD5AD}" type="slidenum">
              <a:rPr lang="zh-CN" altLang="en-US" smtClean="0"/>
              <a:t>11</a:t>
            </a:fld>
            <a:endParaRPr lang="zh-CN" altLang="en-US"/>
          </a:p>
        </p:txBody>
      </p:sp>
    </p:spTree>
    <p:extLst>
      <p:ext uri="{BB962C8B-B14F-4D97-AF65-F5344CB8AC3E}">
        <p14:creationId xmlns:p14="http://schemas.microsoft.com/office/powerpoint/2010/main" val="251985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52CAC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pic>
        <p:nvPicPr>
          <p:cNvPr id="1026" name="Picture 2" descr="http://img.hb.aicdn.com/6a03f7ee06395d2b9039f54a47833f9553961195d1a7-L2BdiF" hidden="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6250" t="4969" r="4688" b="9056"/>
          <a:stretch>
            <a:fillRect/>
          </a:stretch>
        </p:blipFill>
        <p:spPr bwMode="auto">
          <a:xfrm>
            <a:off x="143436" y="-62754"/>
            <a:ext cx="11654118" cy="7492792"/>
          </a:xfrm>
          <a:prstGeom prst="rect">
            <a:avLst/>
          </a:prstGeom>
          <a:noFill/>
          <a:extLst>
            <a:ext uri="{909E8E84-426E-40DD-AFC4-6F175D3DCCD1}">
              <a14:hiddenFill xmlns:a14="http://schemas.microsoft.com/office/drawing/2010/main">
                <a:solidFill>
                  <a:srgbClr val="FFFFFF"/>
                </a:solidFill>
              </a14:hiddenFill>
            </a:ext>
          </a:extLst>
        </p:spPr>
      </p:pic>
      <p:sp>
        <p:nvSpPr>
          <p:cNvPr id="10" name="任意多边形: 形状 9"/>
          <p:cNvSpPr/>
          <p:nvPr userDrawn="1"/>
        </p:nvSpPr>
        <p:spPr>
          <a:xfrm>
            <a:off x="754658" y="0"/>
            <a:ext cx="680921" cy="1291834"/>
          </a:xfrm>
          <a:custGeom>
            <a:avLst/>
            <a:gdLst>
              <a:gd name="connsiteX0" fmla="*/ 34724 w 613459"/>
              <a:gd name="connsiteY0" fmla="*/ 509286 h 1493134"/>
              <a:gd name="connsiteX1" fmla="*/ 613459 w 613459"/>
              <a:gd name="connsiteY1" fmla="*/ 1493134 h 1493134"/>
              <a:gd name="connsiteX2" fmla="*/ 324091 w 613459"/>
              <a:gd name="connsiteY2" fmla="*/ 590309 h 1493134"/>
              <a:gd name="connsiteX3" fmla="*/ 324091 w 613459"/>
              <a:gd name="connsiteY3" fmla="*/ 300942 h 1493134"/>
              <a:gd name="connsiteX4" fmla="*/ 219919 w 613459"/>
              <a:gd name="connsiteY4" fmla="*/ 0 h 1493134"/>
              <a:gd name="connsiteX5" fmla="*/ 0 w 613459"/>
              <a:gd name="connsiteY5" fmla="*/ 46299 h 1493134"/>
              <a:gd name="connsiteX6" fmla="*/ 34724 w 613459"/>
              <a:gd name="connsiteY6" fmla="*/ 509286 h 149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59" h="1493134">
                <a:moveTo>
                  <a:pt x="34724" y="509286"/>
                </a:moveTo>
                <a:lnTo>
                  <a:pt x="613459" y="1493134"/>
                </a:lnTo>
                <a:lnTo>
                  <a:pt x="324091" y="590309"/>
                </a:lnTo>
                <a:lnTo>
                  <a:pt x="324091" y="300942"/>
                </a:lnTo>
                <a:lnTo>
                  <a:pt x="219919" y="0"/>
                </a:lnTo>
                <a:lnTo>
                  <a:pt x="0" y="46299"/>
                </a:lnTo>
                <a:lnTo>
                  <a:pt x="34724" y="50928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a:off x="1551206" y="-14967"/>
            <a:ext cx="513901" cy="551401"/>
          </a:xfrm>
          <a:custGeom>
            <a:avLst/>
            <a:gdLst>
              <a:gd name="connsiteX0" fmla="*/ 462987 w 462987"/>
              <a:gd name="connsiteY0" fmla="*/ 34724 h 544010"/>
              <a:gd name="connsiteX1" fmla="*/ 300941 w 462987"/>
              <a:gd name="connsiteY1" fmla="*/ 544010 h 544010"/>
              <a:gd name="connsiteX2" fmla="*/ 0 w 462987"/>
              <a:gd name="connsiteY2" fmla="*/ 451413 h 544010"/>
              <a:gd name="connsiteX3" fmla="*/ 127321 w 462987"/>
              <a:gd name="connsiteY3" fmla="*/ 138897 h 544010"/>
              <a:gd name="connsiteX4" fmla="*/ 324091 w 462987"/>
              <a:gd name="connsiteY4" fmla="*/ 0 h 544010"/>
              <a:gd name="connsiteX5" fmla="*/ 462987 w 462987"/>
              <a:gd name="connsiteY5" fmla="*/ 34724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87" h="544010">
                <a:moveTo>
                  <a:pt x="462987" y="34724"/>
                </a:moveTo>
                <a:lnTo>
                  <a:pt x="300941" y="544010"/>
                </a:lnTo>
                <a:lnTo>
                  <a:pt x="0" y="451413"/>
                </a:lnTo>
                <a:lnTo>
                  <a:pt x="127321" y="138897"/>
                </a:lnTo>
                <a:lnTo>
                  <a:pt x="324091" y="0"/>
                </a:lnTo>
                <a:lnTo>
                  <a:pt x="462987"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a:off x="2052259" y="-1"/>
            <a:ext cx="721910" cy="1291835"/>
          </a:xfrm>
          <a:custGeom>
            <a:avLst/>
            <a:gdLst>
              <a:gd name="connsiteX0" fmla="*/ 544010 w 544010"/>
              <a:gd name="connsiteY0" fmla="*/ 104172 h 6724891"/>
              <a:gd name="connsiteX1" fmla="*/ 312517 w 544010"/>
              <a:gd name="connsiteY1" fmla="*/ 6724891 h 6724891"/>
              <a:gd name="connsiteX2" fmla="*/ 0 w 544010"/>
              <a:gd name="connsiteY2" fmla="*/ 6724891 h 6724891"/>
              <a:gd name="connsiteX3" fmla="*/ 0 w 544010"/>
              <a:gd name="connsiteY3" fmla="*/ 6528121 h 6724891"/>
              <a:gd name="connsiteX4" fmla="*/ 219919 w 544010"/>
              <a:gd name="connsiteY4" fmla="*/ 0 h 6724891"/>
              <a:gd name="connsiteX5" fmla="*/ 544010 w 544010"/>
              <a:gd name="connsiteY5" fmla="*/ 104172 h 672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6724891">
                <a:moveTo>
                  <a:pt x="544010" y="104172"/>
                </a:moveTo>
                <a:lnTo>
                  <a:pt x="312517" y="6724891"/>
                </a:lnTo>
                <a:lnTo>
                  <a:pt x="0" y="6724891"/>
                </a:lnTo>
                <a:lnTo>
                  <a:pt x="0" y="6528121"/>
                </a:lnTo>
                <a:lnTo>
                  <a:pt x="219919" y="0"/>
                </a:lnTo>
                <a:lnTo>
                  <a:pt x="544010" y="10417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任意多边形: 形状 12"/>
          <p:cNvSpPr/>
          <p:nvPr userDrawn="1"/>
        </p:nvSpPr>
        <p:spPr>
          <a:xfrm>
            <a:off x="3645355" y="-33211"/>
            <a:ext cx="256951" cy="730632"/>
          </a:xfrm>
          <a:custGeom>
            <a:avLst/>
            <a:gdLst>
              <a:gd name="connsiteX0" fmla="*/ 0 w 231494"/>
              <a:gd name="connsiteY0" fmla="*/ 69448 h 682906"/>
              <a:gd name="connsiteX1" fmla="*/ 69448 w 231494"/>
              <a:gd name="connsiteY1" fmla="*/ 682906 h 682906"/>
              <a:gd name="connsiteX2" fmla="*/ 231494 w 231494"/>
              <a:gd name="connsiteY2" fmla="*/ 555585 h 682906"/>
              <a:gd name="connsiteX3" fmla="*/ 162046 w 231494"/>
              <a:gd name="connsiteY3" fmla="*/ 0 h 682906"/>
              <a:gd name="connsiteX4" fmla="*/ 0 w 231494"/>
              <a:gd name="connsiteY4" fmla="*/ 69448 h 68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682906">
                <a:moveTo>
                  <a:pt x="0" y="69448"/>
                </a:moveTo>
                <a:lnTo>
                  <a:pt x="69448" y="682906"/>
                </a:lnTo>
                <a:lnTo>
                  <a:pt x="231494" y="555585"/>
                </a:lnTo>
                <a:lnTo>
                  <a:pt x="162046"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4" name="任意多边形: 形状 13"/>
          <p:cNvSpPr/>
          <p:nvPr userDrawn="1"/>
        </p:nvSpPr>
        <p:spPr>
          <a:xfrm>
            <a:off x="10595876" y="-8444"/>
            <a:ext cx="513901" cy="817318"/>
          </a:xfrm>
          <a:custGeom>
            <a:avLst/>
            <a:gdLst>
              <a:gd name="connsiteX0" fmla="*/ 0 w 462987"/>
              <a:gd name="connsiteY0" fmla="*/ 34724 h 763929"/>
              <a:gd name="connsiteX1" fmla="*/ 11575 w 462987"/>
              <a:gd name="connsiteY1" fmla="*/ 763929 h 763929"/>
              <a:gd name="connsiteX2" fmla="*/ 439838 w 462987"/>
              <a:gd name="connsiteY2" fmla="*/ 763929 h 763929"/>
              <a:gd name="connsiteX3" fmla="*/ 462987 w 462987"/>
              <a:gd name="connsiteY3" fmla="*/ 0 h 763929"/>
              <a:gd name="connsiteX4" fmla="*/ 0 w 462987"/>
              <a:gd name="connsiteY4" fmla="*/ 34724 h 76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87" h="763929">
                <a:moveTo>
                  <a:pt x="0" y="34724"/>
                </a:moveTo>
                <a:lnTo>
                  <a:pt x="11575" y="763929"/>
                </a:lnTo>
                <a:lnTo>
                  <a:pt x="439838" y="763929"/>
                </a:lnTo>
                <a:lnTo>
                  <a:pt x="462987" y="0"/>
                </a:lnTo>
                <a:lnTo>
                  <a:pt x="0" y="3472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形状 14"/>
          <p:cNvSpPr/>
          <p:nvPr userDrawn="1"/>
        </p:nvSpPr>
        <p:spPr>
          <a:xfrm>
            <a:off x="11291598" y="357793"/>
            <a:ext cx="950717" cy="507728"/>
          </a:xfrm>
          <a:custGeom>
            <a:avLst/>
            <a:gdLst>
              <a:gd name="connsiteX0" fmla="*/ 648182 w 856526"/>
              <a:gd name="connsiteY0" fmla="*/ 0 h 474562"/>
              <a:gd name="connsiteX1" fmla="*/ 0 w 856526"/>
              <a:gd name="connsiteY1" fmla="*/ 219919 h 474562"/>
              <a:gd name="connsiteX2" fmla="*/ 57873 w 856526"/>
              <a:gd name="connsiteY2" fmla="*/ 474562 h 474562"/>
              <a:gd name="connsiteX3" fmla="*/ 856526 w 856526"/>
              <a:gd name="connsiteY3" fmla="*/ 196770 h 474562"/>
              <a:gd name="connsiteX4" fmla="*/ 648182 w 856526"/>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26" h="474562">
                <a:moveTo>
                  <a:pt x="648182" y="0"/>
                </a:moveTo>
                <a:lnTo>
                  <a:pt x="0" y="219919"/>
                </a:lnTo>
                <a:lnTo>
                  <a:pt x="57873" y="474562"/>
                </a:lnTo>
                <a:lnTo>
                  <a:pt x="856526" y="196770"/>
                </a:lnTo>
                <a:lnTo>
                  <a:pt x="64818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任意多边形: 形状 15"/>
          <p:cNvSpPr/>
          <p:nvPr userDrawn="1"/>
        </p:nvSpPr>
        <p:spPr>
          <a:xfrm>
            <a:off x="11330140" y="1868593"/>
            <a:ext cx="804611" cy="321972"/>
          </a:xfrm>
          <a:custGeom>
            <a:avLst/>
            <a:gdLst>
              <a:gd name="connsiteX0" fmla="*/ 0 w 960699"/>
              <a:gd name="connsiteY0" fmla="*/ 0 h 219919"/>
              <a:gd name="connsiteX1" fmla="*/ 960699 w 960699"/>
              <a:gd name="connsiteY1" fmla="*/ 46298 h 219919"/>
              <a:gd name="connsiteX2" fmla="*/ 590309 w 960699"/>
              <a:gd name="connsiteY2" fmla="*/ 219919 h 219919"/>
              <a:gd name="connsiteX3" fmla="*/ 23149 w 960699"/>
              <a:gd name="connsiteY3" fmla="*/ 185194 h 219919"/>
              <a:gd name="connsiteX4" fmla="*/ 0 w 960699"/>
              <a:gd name="connsiteY4" fmla="*/ 0 h 219919"/>
              <a:gd name="connsiteX0-1" fmla="*/ 0 w 647982"/>
              <a:gd name="connsiteY0-2" fmla="*/ 0 h 219919"/>
              <a:gd name="connsiteX1-3" fmla="*/ 647982 w 647982"/>
              <a:gd name="connsiteY1-4" fmla="*/ 46298 h 219919"/>
              <a:gd name="connsiteX2-5" fmla="*/ 590309 w 647982"/>
              <a:gd name="connsiteY2-6" fmla="*/ 219919 h 219919"/>
              <a:gd name="connsiteX3-7" fmla="*/ 23149 w 647982"/>
              <a:gd name="connsiteY3-8" fmla="*/ 185194 h 219919"/>
              <a:gd name="connsiteX4-9" fmla="*/ 0 w 647982"/>
              <a:gd name="connsiteY4-10" fmla="*/ 0 h 21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7982" h="219919">
                <a:moveTo>
                  <a:pt x="0" y="0"/>
                </a:moveTo>
                <a:lnTo>
                  <a:pt x="647982" y="46298"/>
                </a:lnTo>
                <a:lnTo>
                  <a:pt x="590309" y="219919"/>
                </a:lnTo>
                <a:lnTo>
                  <a:pt x="23149" y="185194"/>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任意多边形: 形状 16"/>
          <p:cNvSpPr/>
          <p:nvPr userDrawn="1"/>
        </p:nvSpPr>
        <p:spPr>
          <a:xfrm>
            <a:off x="11330141" y="2512539"/>
            <a:ext cx="809395" cy="222905"/>
          </a:xfrm>
          <a:custGeom>
            <a:avLst/>
            <a:gdLst>
              <a:gd name="connsiteX0" fmla="*/ 0 w 729205"/>
              <a:gd name="connsiteY0" fmla="*/ 23149 h 208344"/>
              <a:gd name="connsiteX1" fmla="*/ 729205 w 729205"/>
              <a:gd name="connsiteY1" fmla="*/ 0 h 208344"/>
              <a:gd name="connsiteX2" fmla="*/ 694481 w 729205"/>
              <a:gd name="connsiteY2" fmla="*/ 138896 h 208344"/>
              <a:gd name="connsiteX3" fmla="*/ 590309 w 729205"/>
              <a:gd name="connsiteY3" fmla="*/ 208344 h 208344"/>
              <a:gd name="connsiteX4" fmla="*/ 57873 w 729205"/>
              <a:gd name="connsiteY4" fmla="*/ 208344 h 208344"/>
              <a:gd name="connsiteX5" fmla="*/ 0 w 729205"/>
              <a:gd name="connsiteY5" fmla="*/ 23149 h 20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205" h="208344">
                <a:moveTo>
                  <a:pt x="0" y="23149"/>
                </a:moveTo>
                <a:lnTo>
                  <a:pt x="729205" y="0"/>
                </a:lnTo>
                <a:lnTo>
                  <a:pt x="694481" y="138896"/>
                </a:lnTo>
                <a:lnTo>
                  <a:pt x="590309" y="208344"/>
                </a:lnTo>
                <a:lnTo>
                  <a:pt x="57873" y="208344"/>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任意多边形: 形状 17"/>
          <p:cNvSpPr/>
          <p:nvPr userDrawn="1"/>
        </p:nvSpPr>
        <p:spPr>
          <a:xfrm>
            <a:off x="11188817" y="3144103"/>
            <a:ext cx="937871" cy="359125"/>
          </a:xfrm>
          <a:custGeom>
            <a:avLst/>
            <a:gdLst>
              <a:gd name="connsiteX0" fmla="*/ 92598 w 844952"/>
              <a:gd name="connsiteY0" fmla="*/ 23149 h 335666"/>
              <a:gd name="connsiteX1" fmla="*/ 844952 w 844952"/>
              <a:gd name="connsiteY1" fmla="*/ 0 h 335666"/>
              <a:gd name="connsiteX2" fmla="*/ 752355 w 844952"/>
              <a:gd name="connsiteY2" fmla="*/ 335666 h 335666"/>
              <a:gd name="connsiteX3" fmla="*/ 0 w 844952"/>
              <a:gd name="connsiteY3" fmla="*/ 243068 h 335666"/>
              <a:gd name="connsiteX4" fmla="*/ 92598 w 844952"/>
              <a:gd name="connsiteY4" fmla="*/ 23149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952" h="335666">
                <a:moveTo>
                  <a:pt x="92598" y="23149"/>
                </a:moveTo>
                <a:lnTo>
                  <a:pt x="844952" y="0"/>
                </a:lnTo>
                <a:lnTo>
                  <a:pt x="752355" y="335666"/>
                </a:lnTo>
                <a:lnTo>
                  <a:pt x="0" y="243068"/>
                </a:lnTo>
                <a:lnTo>
                  <a:pt x="92598"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任意多边形: 形状 18"/>
          <p:cNvSpPr/>
          <p:nvPr userDrawn="1"/>
        </p:nvSpPr>
        <p:spPr>
          <a:xfrm>
            <a:off x="11175970" y="3849968"/>
            <a:ext cx="886480" cy="334357"/>
          </a:xfrm>
          <a:custGeom>
            <a:avLst/>
            <a:gdLst>
              <a:gd name="connsiteX0" fmla="*/ 0 w 798653"/>
              <a:gd name="connsiteY0" fmla="*/ 11575 h 312516"/>
              <a:gd name="connsiteX1" fmla="*/ 787078 w 798653"/>
              <a:gd name="connsiteY1" fmla="*/ 69448 h 312516"/>
              <a:gd name="connsiteX2" fmla="*/ 798653 w 798653"/>
              <a:gd name="connsiteY2" fmla="*/ 219919 h 312516"/>
              <a:gd name="connsiteX3" fmla="*/ 717630 w 798653"/>
              <a:gd name="connsiteY3" fmla="*/ 312516 h 312516"/>
              <a:gd name="connsiteX4" fmla="*/ 335665 w 798653"/>
              <a:gd name="connsiteY4" fmla="*/ 289367 h 312516"/>
              <a:gd name="connsiteX5" fmla="*/ 138896 w 798653"/>
              <a:gd name="connsiteY5" fmla="*/ 243068 h 312516"/>
              <a:gd name="connsiteX6" fmla="*/ 92597 w 798653"/>
              <a:gd name="connsiteY6" fmla="*/ 23149 h 312516"/>
              <a:gd name="connsiteX7" fmla="*/ 231493 w 798653"/>
              <a:gd name="connsiteY7" fmla="*/ 0 h 3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53" h="312516">
                <a:moveTo>
                  <a:pt x="0" y="11575"/>
                </a:moveTo>
                <a:lnTo>
                  <a:pt x="787078" y="69448"/>
                </a:lnTo>
                <a:lnTo>
                  <a:pt x="798653" y="219919"/>
                </a:lnTo>
                <a:lnTo>
                  <a:pt x="717630" y="312516"/>
                </a:lnTo>
                <a:lnTo>
                  <a:pt x="335665" y="289367"/>
                </a:lnTo>
                <a:lnTo>
                  <a:pt x="138896" y="243068"/>
                </a:lnTo>
                <a:lnTo>
                  <a:pt x="92597" y="23149"/>
                </a:lnTo>
                <a:lnTo>
                  <a:pt x="231493" y="0"/>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nvSpPr>
        <p:spPr>
          <a:xfrm>
            <a:off x="11163123" y="3874735"/>
            <a:ext cx="912176" cy="321974"/>
          </a:xfrm>
          <a:custGeom>
            <a:avLst/>
            <a:gdLst>
              <a:gd name="connsiteX0" fmla="*/ 0 w 821803"/>
              <a:gd name="connsiteY0" fmla="*/ 11575 h 300942"/>
              <a:gd name="connsiteX1" fmla="*/ 821803 w 821803"/>
              <a:gd name="connsiteY1" fmla="*/ 0 h 300942"/>
              <a:gd name="connsiteX2" fmla="*/ 729205 w 821803"/>
              <a:gd name="connsiteY2" fmla="*/ 300942 h 300942"/>
              <a:gd name="connsiteX3" fmla="*/ 173620 w 821803"/>
              <a:gd name="connsiteY3" fmla="*/ 277793 h 300942"/>
              <a:gd name="connsiteX4" fmla="*/ 0 w 821803"/>
              <a:gd name="connsiteY4" fmla="*/ 11575 h 300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803" h="300942">
                <a:moveTo>
                  <a:pt x="0" y="11575"/>
                </a:moveTo>
                <a:lnTo>
                  <a:pt x="821803" y="0"/>
                </a:lnTo>
                <a:lnTo>
                  <a:pt x="729205" y="300942"/>
                </a:lnTo>
                <a:lnTo>
                  <a:pt x="173620" y="277793"/>
                </a:lnTo>
                <a:lnTo>
                  <a:pt x="0" y="11575"/>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任意多边形: 形状 20"/>
          <p:cNvSpPr/>
          <p:nvPr userDrawn="1"/>
        </p:nvSpPr>
        <p:spPr>
          <a:xfrm>
            <a:off x="11304445" y="4531067"/>
            <a:ext cx="732310" cy="383891"/>
          </a:xfrm>
          <a:custGeom>
            <a:avLst/>
            <a:gdLst>
              <a:gd name="connsiteX0" fmla="*/ 0 w 659757"/>
              <a:gd name="connsiteY0" fmla="*/ 0 h 358815"/>
              <a:gd name="connsiteX1" fmla="*/ 659757 w 659757"/>
              <a:gd name="connsiteY1" fmla="*/ 104172 h 358815"/>
              <a:gd name="connsiteX2" fmla="*/ 625033 w 659757"/>
              <a:gd name="connsiteY2" fmla="*/ 347240 h 358815"/>
              <a:gd name="connsiteX3" fmla="*/ 92598 w 659757"/>
              <a:gd name="connsiteY3" fmla="*/ 358815 h 358815"/>
              <a:gd name="connsiteX4" fmla="*/ 11575 w 659757"/>
              <a:gd name="connsiteY4" fmla="*/ 69448 h 358815"/>
              <a:gd name="connsiteX5" fmla="*/ 0 w 659757"/>
              <a:gd name="connsiteY5" fmla="*/ 0 h 358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57" h="358815">
                <a:moveTo>
                  <a:pt x="0" y="0"/>
                </a:moveTo>
                <a:lnTo>
                  <a:pt x="659757" y="104172"/>
                </a:lnTo>
                <a:lnTo>
                  <a:pt x="625033" y="347240"/>
                </a:lnTo>
                <a:lnTo>
                  <a:pt x="92598" y="358815"/>
                </a:lnTo>
                <a:lnTo>
                  <a:pt x="11575" y="6944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任意多边形: 形状 21"/>
          <p:cNvSpPr/>
          <p:nvPr userDrawn="1"/>
        </p:nvSpPr>
        <p:spPr>
          <a:xfrm>
            <a:off x="11086037" y="5323617"/>
            <a:ext cx="989261" cy="222906"/>
          </a:xfrm>
          <a:custGeom>
            <a:avLst/>
            <a:gdLst>
              <a:gd name="connsiteX0" fmla="*/ 138896 w 891251"/>
              <a:gd name="connsiteY0" fmla="*/ 81023 h 208345"/>
              <a:gd name="connsiteX1" fmla="*/ 891251 w 891251"/>
              <a:gd name="connsiteY1" fmla="*/ 0 h 208345"/>
              <a:gd name="connsiteX2" fmla="*/ 879676 w 891251"/>
              <a:gd name="connsiteY2" fmla="*/ 208345 h 208345"/>
              <a:gd name="connsiteX3" fmla="*/ 0 w 891251"/>
              <a:gd name="connsiteY3" fmla="*/ 208345 h 208345"/>
              <a:gd name="connsiteX4" fmla="*/ 138896 w 891251"/>
              <a:gd name="connsiteY4" fmla="*/ 81023 h 20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251" h="208345">
                <a:moveTo>
                  <a:pt x="138896" y="81023"/>
                </a:moveTo>
                <a:lnTo>
                  <a:pt x="891251" y="0"/>
                </a:lnTo>
                <a:lnTo>
                  <a:pt x="879676" y="208345"/>
                </a:lnTo>
                <a:lnTo>
                  <a:pt x="0" y="208345"/>
                </a:lnTo>
                <a:lnTo>
                  <a:pt x="138896"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3" name="任意多边形: 形状 22"/>
          <p:cNvSpPr/>
          <p:nvPr userDrawn="1"/>
        </p:nvSpPr>
        <p:spPr>
          <a:xfrm>
            <a:off x="11561396" y="5918030"/>
            <a:ext cx="665126" cy="396275"/>
          </a:xfrm>
          <a:custGeom>
            <a:avLst/>
            <a:gdLst>
              <a:gd name="connsiteX0" fmla="*/ 486137 w 509286"/>
              <a:gd name="connsiteY0" fmla="*/ 173620 h 370390"/>
              <a:gd name="connsiteX1" fmla="*/ 428263 w 509286"/>
              <a:gd name="connsiteY1" fmla="*/ 370390 h 370390"/>
              <a:gd name="connsiteX2" fmla="*/ 0 w 509286"/>
              <a:gd name="connsiteY2" fmla="*/ 0 h 370390"/>
              <a:gd name="connsiteX3" fmla="*/ 509286 w 509286"/>
              <a:gd name="connsiteY3" fmla="*/ 46299 h 370390"/>
              <a:gd name="connsiteX4" fmla="*/ 486137 w 509286"/>
              <a:gd name="connsiteY4" fmla="*/ 173620 h 370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6" h="370390">
                <a:moveTo>
                  <a:pt x="486137" y="173620"/>
                </a:moveTo>
                <a:lnTo>
                  <a:pt x="428263" y="370390"/>
                </a:lnTo>
                <a:lnTo>
                  <a:pt x="0" y="0"/>
                </a:lnTo>
                <a:lnTo>
                  <a:pt x="509286" y="46299"/>
                </a:lnTo>
                <a:lnTo>
                  <a:pt x="486137" y="17362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4" name="任意多边形: 形状 23"/>
          <p:cNvSpPr/>
          <p:nvPr userDrawn="1"/>
        </p:nvSpPr>
        <p:spPr>
          <a:xfrm>
            <a:off x="11214513" y="6289538"/>
            <a:ext cx="668072" cy="544878"/>
          </a:xfrm>
          <a:custGeom>
            <a:avLst/>
            <a:gdLst>
              <a:gd name="connsiteX0" fmla="*/ 162045 w 601883"/>
              <a:gd name="connsiteY0" fmla="*/ 0 h 509286"/>
              <a:gd name="connsiteX1" fmla="*/ 601883 w 601883"/>
              <a:gd name="connsiteY1" fmla="*/ 428263 h 509286"/>
              <a:gd name="connsiteX2" fmla="*/ 0 w 601883"/>
              <a:gd name="connsiteY2" fmla="*/ 509286 h 509286"/>
              <a:gd name="connsiteX3" fmla="*/ 46298 w 601883"/>
              <a:gd name="connsiteY3" fmla="*/ 162045 h 509286"/>
              <a:gd name="connsiteX4" fmla="*/ 162045 w 601883"/>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3" h="509286">
                <a:moveTo>
                  <a:pt x="162045" y="0"/>
                </a:moveTo>
                <a:lnTo>
                  <a:pt x="601883" y="428263"/>
                </a:lnTo>
                <a:lnTo>
                  <a:pt x="0" y="509286"/>
                </a:lnTo>
                <a:lnTo>
                  <a:pt x="46298" y="162045"/>
                </a:lnTo>
                <a:lnTo>
                  <a:pt x="162045"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任意多边形: 形状 24"/>
          <p:cNvSpPr/>
          <p:nvPr userDrawn="1"/>
        </p:nvSpPr>
        <p:spPr>
          <a:xfrm>
            <a:off x="8219080" y="41091"/>
            <a:ext cx="565293" cy="458193"/>
          </a:xfrm>
          <a:custGeom>
            <a:avLst/>
            <a:gdLst>
              <a:gd name="connsiteX0" fmla="*/ 57874 w 509287"/>
              <a:gd name="connsiteY0" fmla="*/ 23149 h 428263"/>
              <a:gd name="connsiteX1" fmla="*/ 0 w 509287"/>
              <a:gd name="connsiteY1" fmla="*/ 428263 h 428263"/>
              <a:gd name="connsiteX2" fmla="*/ 474562 w 509287"/>
              <a:gd name="connsiteY2" fmla="*/ 347241 h 428263"/>
              <a:gd name="connsiteX3" fmla="*/ 509287 w 509287"/>
              <a:gd name="connsiteY3" fmla="*/ 0 h 428263"/>
              <a:gd name="connsiteX4" fmla="*/ 57874 w 509287"/>
              <a:gd name="connsiteY4" fmla="*/ 23149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287" h="428263">
                <a:moveTo>
                  <a:pt x="57874" y="23149"/>
                </a:moveTo>
                <a:lnTo>
                  <a:pt x="0" y="428263"/>
                </a:lnTo>
                <a:lnTo>
                  <a:pt x="474562" y="347241"/>
                </a:lnTo>
                <a:lnTo>
                  <a:pt x="509287" y="0"/>
                </a:lnTo>
                <a:lnTo>
                  <a:pt x="578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任意多边形: 形状 25"/>
          <p:cNvSpPr/>
          <p:nvPr userDrawn="1"/>
        </p:nvSpPr>
        <p:spPr>
          <a:xfrm>
            <a:off x="5675267" y="-14967"/>
            <a:ext cx="526749" cy="340881"/>
          </a:xfrm>
          <a:custGeom>
            <a:avLst/>
            <a:gdLst>
              <a:gd name="connsiteX0" fmla="*/ 0 w 474562"/>
              <a:gd name="connsiteY0" fmla="*/ 0 h 428263"/>
              <a:gd name="connsiteX1" fmla="*/ 57874 w 474562"/>
              <a:gd name="connsiteY1" fmla="*/ 428263 h 428263"/>
              <a:gd name="connsiteX2" fmla="*/ 416689 w 474562"/>
              <a:gd name="connsiteY2" fmla="*/ 393539 h 428263"/>
              <a:gd name="connsiteX3" fmla="*/ 474562 w 474562"/>
              <a:gd name="connsiteY3" fmla="*/ 57873 h 428263"/>
              <a:gd name="connsiteX4" fmla="*/ 0 w 474562"/>
              <a:gd name="connsiteY4" fmla="*/ 0 h 428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428263">
                <a:moveTo>
                  <a:pt x="0" y="0"/>
                </a:moveTo>
                <a:lnTo>
                  <a:pt x="57874" y="428263"/>
                </a:lnTo>
                <a:lnTo>
                  <a:pt x="416689" y="393539"/>
                </a:lnTo>
                <a:lnTo>
                  <a:pt x="474562" y="5787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任意多边形: 形状 26"/>
          <p:cNvSpPr/>
          <p:nvPr userDrawn="1"/>
        </p:nvSpPr>
        <p:spPr>
          <a:xfrm>
            <a:off x="7461075" y="-14967"/>
            <a:ext cx="411121" cy="501868"/>
          </a:xfrm>
          <a:custGeom>
            <a:avLst/>
            <a:gdLst>
              <a:gd name="connsiteX0" fmla="*/ 0 w 370390"/>
              <a:gd name="connsiteY0" fmla="*/ 0 h 486137"/>
              <a:gd name="connsiteX1" fmla="*/ 0 w 370390"/>
              <a:gd name="connsiteY1" fmla="*/ 486137 h 486137"/>
              <a:gd name="connsiteX2" fmla="*/ 335666 w 370390"/>
              <a:gd name="connsiteY2" fmla="*/ 451413 h 486137"/>
              <a:gd name="connsiteX3" fmla="*/ 370390 w 370390"/>
              <a:gd name="connsiteY3" fmla="*/ 11575 h 486137"/>
              <a:gd name="connsiteX4" fmla="*/ 0 w 370390"/>
              <a:gd name="connsiteY4" fmla="*/ 0 h 486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486137">
                <a:moveTo>
                  <a:pt x="0" y="0"/>
                </a:moveTo>
                <a:lnTo>
                  <a:pt x="0" y="486137"/>
                </a:lnTo>
                <a:lnTo>
                  <a:pt x="335666" y="451413"/>
                </a:lnTo>
                <a:lnTo>
                  <a:pt x="370390" y="11575"/>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8" name="任意多边形: 形状 27"/>
          <p:cNvSpPr/>
          <p:nvPr userDrawn="1"/>
        </p:nvSpPr>
        <p:spPr>
          <a:xfrm>
            <a:off x="4262037" y="28707"/>
            <a:ext cx="346883" cy="495345"/>
          </a:xfrm>
          <a:custGeom>
            <a:avLst/>
            <a:gdLst>
              <a:gd name="connsiteX0" fmla="*/ 0 w 312516"/>
              <a:gd name="connsiteY0" fmla="*/ 57874 h 462988"/>
              <a:gd name="connsiteX1" fmla="*/ 23149 w 312516"/>
              <a:gd name="connsiteY1" fmla="*/ 462988 h 462988"/>
              <a:gd name="connsiteX2" fmla="*/ 312516 w 312516"/>
              <a:gd name="connsiteY2" fmla="*/ 405114 h 462988"/>
              <a:gd name="connsiteX3" fmla="*/ 243068 w 312516"/>
              <a:gd name="connsiteY3" fmla="*/ 0 h 462988"/>
              <a:gd name="connsiteX4" fmla="*/ 0 w 312516"/>
              <a:gd name="connsiteY4" fmla="*/ 57874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516" h="462988">
                <a:moveTo>
                  <a:pt x="0" y="57874"/>
                </a:moveTo>
                <a:lnTo>
                  <a:pt x="23149" y="462988"/>
                </a:lnTo>
                <a:lnTo>
                  <a:pt x="312516" y="405114"/>
                </a:lnTo>
                <a:lnTo>
                  <a:pt x="243068" y="0"/>
                </a:lnTo>
                <a:lnTo>
                  <a:pt x="0" y="578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任意多边形: 形状 28"/>
          <p:cNvSpPr/>
          <p:nvPr userDrawn="1"/>
        </p:nvSpPr>
        <p:spPr>
          <a:xfrm>
            <a:off x="4904414" y="-14967"/>
            <a:ext cx="411121" cy="563785"/>
          </a:xfrm>
          <a:custGeom>
            <a:avLst/>
            <a:gdLst>
              <a:gd name="connsiteX0" fmla="*/ 370390 w 370390"/>
              <a:gd name="connsiteY0" fmla="*/ 127322 h 659757"/>
              <a:gd name="connsiteX1" fmla="*/ 277793 w 370390"/>
              <a:gd name="connsiteY1" fmla="*/ 659757 h 659757"/>
              <a:gd name="connsiteX2" fmla="*/ 0 w 370390"/>
              <a:gd name="connsiteY2" fmla="*/ 601884 h 659757"/>
              <a:gd name="connsiteX3" fmla="*/ 115747 w 370390"/>
              <a:gd name="connsiteY3" fmla="*/ 0 h 659757"/>
              <a:gd name="connsiteX4" fmla="*/ 370390 w 370390"/>
              <a:gd name="connsiteY4" fmla="*/ 127322 h 65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390" h="659757">
                <a:moveTo>
                  <a:pt x="370390" y="127322"/>
                </a:moveTo>
                <a:lnTo>
                  <a:pt x="277793" y="659757"/>
                </a:lnTo>
                <a:lnTo>
                  <a:pt x="0" y="601884"/>
                </a:lnTo>
                <a:lnTo>
                  <a:pt x="115747" y="0"/>
                </a:lnTo>
                <a:lnTo>
                  <a:pt x="370390" y="127322"/>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任意多边形: 形状 29"/>
          <p:cNvSpPr/>
          <p:nvPr userDrawn="1"/>
        </p:nvSpPr>
        <p:spPr>
          <a:xfrm>
            <a:off x="9234035" y="-14968"/>
            <a:ext cx="334036" cy="452333"/>
          </a:xfrm>
          <a:custGeom>
            <a:avLst/>
            <a:gdLst>
              <a:gd name="connsiteX0" fmla="*/ 0 w 300942"/>
              <a:gd name="connsiteY0" fmla="*/ 115746 h 497711"/>
              <a:gd name="connsiteX1" fmla="*/ 11575 w 300942"/>
              <a:gd name="connsiteY1" fmla="*/ 497711 h 497711"/>
              <a:gd name="connsiteX2" fmla="*/ 300942 w 300942"/>
              <a:gd name="connsiteY2" fmla="*/ 486136 h 497711"/>
              <a:gd name="connsiteX3" fmla="*/ 254643 w 300942"/>
              <a:gd name="connsiteY3" fmla="*/ 0 h 497711"/>
              <a:gd name="connsiteX4" fmla="*/ 0 w 300942"/>
              <a:gd name="connsiteY4" fmla="*/ 115746 h 497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42" h="497711">
                <a:moveTo>
                  <a:pt x="0" y="115746"/>
                </a:moveTo>
                <a:lnTo>
                  <a:pt x="11575" y="497711"/>
                </a:lnTo>
                <a:lnTo>
                  <a:pt x="300942" y="486136"/>
                </a:lnTo>
                <a:lnTo>
                  <a:pt x="254643" y="0"/>
                </a:lnTo>
                <a:lnTo>
                  <a:pt x="0" y="115746"/>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任意多边形: 形状 30"/>
          <p:cNvSpPr/>
          <p:nvPr userDrawn="1"/>
        </p:nvSpPr>
        <p:spPr>
          <a:xfrm>
            <a:off x="3105758" y="3940"/>
            <a:ext cx="167018" cy="495344"/>
          </a:xfrm>
          <a:custGeom>
            <a:avLst/>
            <a:gdLst>
              <a:gd name="connsiteX0" fmla="*/ 0 w 150471"/>
              <a:gd name="connsiteY0" fmla="*/ 23149 h 462987"/>
              <a:gd name="connsiteX1" fmla="*/ 11575 w 150471"/>
              <a:gd name="connsiteY1" fmla="*/ 462987 h 462987"/>
              <a:gd name="connsiteX2" fmla="*/ 150471 w 150471"/>
              <a:gd name="connsiteY2" fmla="*/ 462987 h 462987"/>
              <a:gd name="connsiteX3" fmla="*/ 92598 w 150471"/>
              <a:gd name="connsiteY3" fmla="*/ 0 h 462987"/>
              <a:gd name="connsiteX4" fmla="*/ 0 w 150471"/>
              <a:gd name="connsiteY4" fmla="*/ 23149 h 462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71" h="462987">
                <a:moveTo>
                  <a:pt x="0" y="23149"/>
                </a:moveTo>
                <a:lnTo>
                  <a:pt x="11575" y="462987"/>
                </a:lnTo>
                <a:lnTo>
                  <a:pt x="150471" y="462987"/>
                </a:lnTo>
                <a:lnTo>
                  <a:pt x="92598" y="0"/>
                </a:lnTo>
                <a:lnTo>
                  <a:pt x="0"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4" name="任意多边形: 形状 1023"/>
          <p:cNvSpPr/>
          <p:nvPr userDrawn="1"/>
        </p:nvSpPr>
        <p:spPr>
          <a:xfrm>
            <a:off x="9889260" y="16324"/>
            <a:ext cx="231257" cy="606796"/>
          </a:xfrm>
          <a:custGeom>
            <a:avLst/>
            <a:gdLst>
              <a:gd name="connsiteX0" fmla="*/ 34724 w 208345"/>
              <a:gd name="connsiteY0" fmla="*/ 0 h 567159"/>
              <a:gd name="connsiteX1" fmla="*/ 0 w 208345"/>
              <a:gd name="connsiteY1" fmla="*/ 567159 h 567159"/>
              <a:gd name="connsiteX2" fmla="*/ 208345 w 208345"/>
              <a:gd name="connsiteY2" fmla="*/ 520860 h 567159"/>
              <a:gd name="connsiteX3" fmla="*/ 208345 w 208345"/>
              <a:gd name="connsiteY3" fmla="*/ 23149 h 567159"/>
              <a:gd name="connsiteX4" fmla="*/ 34724 w 208345"/>
              <a:gd name="connsiteY4" fmla="*/ 0 h 56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45" h="567159">
                <a:moveTo>
                  <a:pt x="34724" y="0"/>
                </a:moveTo>
                <a:lnTo>
                  <a:pt x="0" y="567159"/>
                </a:lnTo>
                <a:lnTo>
                  <a:pt x="208345" y="520860"/>
                </a:lnTo>
                <a:lnTo>
                  <a:pt x="208345" y="2314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5" name="任意多边形: 形状 1024"/>
          <p:cNvSpPr/>
          <p:nvPr userDrawn="1"/>
        </p:nvSpPr>
        <p:spPr>
          <a:xfrm>
            <a:off x="-1391" y="72969"/>
            <a:ext cx="668073" cy="495345"/>
          </a:xfrm>
          <a:custGeom>
            <a:avLst/>
            <a:gdLst>
              <a:gd name="connsiteX0" fmla="*/ 104172 w 601884"/>
              <a:gd name="connsiteY0" fmla="*/ 0 h 462988"/>
              <a:gd name="connsiteX1" fmla="*/ 601884 w 601884"/>
              <a:gd name="connsiteY1" fmla="*/ 335666 h 462988"/>
              <a:gd name="connsiteX2" fmla="*/ 428263 w 601884"/>
              <a:gd name="connsiteY2" fmla="*/ 462988 h 462988"/>
              <a:gd name="connsiteX3" fmla="*/ 0 w 601884"/>
              <a:gd name="connsiteY3" fmla="*/ 312517 h 462988"/>
              <a:gd name="connsiteX4" fmla="*/ 104172 w 601884"/>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462988">
                <a:moveTo>
                  <a:pt x="104172" y="0"/>
                </a:moveTo>
                <a:lnTo>
                  <a:pt x="601884" y="335666"/>
                </a:lnTo>
                <a:lnTo>
                  <a:pt x="428263" y="462988"/>
                </a:lnTo>
                <a:lnTo>
                  <a:pt x="0" y="312517"/>
                </a:lnTo>
                <a:lnTo>
                  <a:pt x="104172"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7" name="任意多边形: 形状 1026"/>
          <p:cNvSpPr/>
          <p:nvPr userDrawn="1"/>
        </p:nvSpPr>
        <p:spPr>
          <a:xfrm>
            <a:off x="-22673" y="840753"/>
            <a:ext cx="612268" cy="359125"/>
          </a:xfrm>
          <a:custGeom>
            <a:avLst/>
            <a:gdLst>
              <a:gd name="connsiteX0" fmla="*/ 92597 w 625032"/>
              <a:gd name="connsiteY0" fmla="*/ 0 h 335666"/>
              <a:gd name="connsiteX1" fmla="*/ 625032 w 625032"/>
              <a:gd name="connsiteY1" fmla="*/ 150471 h 335666"/>
              <a:gd name="connsiteX2" fmla="*/ 601883 w 625032"/>
              <a:gd name="connsiteY2" fmla="*/ 335666 h 335666"/>
              <a:gd name="connsiteX3" fmla="*/ 0 w 625032"/>
              <a:gd name="connsiteY3" fmla="*/ 196769 h 335666"/>
              <a:gd name="connsiteX4" fmla="*/ 92597 w 625032"/>
              <a:gd name="connsiteY4" fmla="*/ 0 h 335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032" h="335666">
                <a:moveTo>
                  <a:pt x="92597" y="0"/>
                </a:moveTo>
                <a:lnTo>
                  <a:pt x="625032" y="150471"/>
                </a:lnTo>
                <a:lnTo>
                  <a:pt x="601883" y="335666"/>
                </a:lnTo>
                <a:lnTo>
                  <a:pt x="0" y="196769"/>
                </a:lnTo>
                <a:lnTo>
                  <a:pt x="92597"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8" name="任意多边形: 形状 1027"/>
          <p:cNvSpPr/>
          <p:nvPr userDrawn="1"/>
        </p:nvSpPr>
        <p:spPr>
          <a:xfrm>
            <a:off x="-1391" y="1534235"/>
            <a:ext cx="899328" cy="309590"/>
          </a:xfrm>
          <a:custGeom>
            <a:avLst/>
            <a:gdLst>
              <a:gd name="connsiteX0" fmla="*/ 0 w 810228"/>
              <a:gd name="connsiteY0" fmla="*/ 0 h 289367"/>
              <a:gd name="connsiteX1" fmla="*/ 23149 w 810228"/>
              <a:gd name="connsiteY1" fmla="*/ 289367 h 289367"/>
              <a:gd name="connsiteX2" fmla="*/ 810228 w 810228"/>
              <a:gd name="connsiteY2" fmla="*/ 254643 h 289367"/>
              <a:gd name="connsiteX3" fmla="*/ 729205 w 810228"/>
              <a:gd name="connsiteY3" fmla="*/ 92598 h 289367"/>
              <a:gd name="connsiteX4" fmla="*/ 0 w 810228"/>
              <a:gd name="connsiteY4" fmla="*/ 0 h 28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228" h="289367">
                <a:moveTo>
                  <a:pt x="0" y="0"/>
                </a:moveTo>
                <a:lnTo>
                  <a:pt x="23149" y="289367"/>
                </a:lnTo>
                <a:lnTo>
                  <a:pt x="810228" y="254643"/>
                </a:lnTo>
                <a:lnTo>
                  <a:pt x="729205" y="92598"/>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29" name="任意多边形: 形状 1028"/>
          <p:cNvSpPr/>
          <p:nvPr userDrawn="1"/>
        </p:nvSpPr>
        <p:spPr>
          <a:xfrm>
            <a:off x="11457" y="2190565"/>
            <a:ext cx="603834" cy="334358"/>
          </a:xfrm>
          <a:custGeom>
            <a:avLst/>
            <a:gdLst>
              <a:gd name="connsiteX0" fmla="*/ 0 w 544010"/>
              <a:gd name="connsiteY0" fmla="*/ 104172 h 312517"/>
              <a:gd name="connsiteX1" fmla="*/ 544010 w 544010"/>
              <a:gd name="connsiteY1" fmla="*/ 0 h 312517"/>
              <a:gd name="connsiteX2" fmla="*/ 544010 w 544010"/>
              <a:gd name="connsiteY2" fmla="*/ 312517 h 312517"/>
              <a:gd name="connsiteX3" fmla="*/ 46298 w 544010"/>
              <a:gd name="connsiteY3" fmla="*/ 300942 h 312517"/>
              <a:gd name="connsiteX4" fmla="*/ 57873 w 544010"/>
              <a:gd name="connsiteY4" fmla="*/ 104172 h 312517"/>
              <a:gd name="connsiteX5" fmla="*/ 57873 w 544010"/>
              <a:gd name="connsiteY5" fmla="*/ 81023 h 31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010" h="312517">
                <a:moveTo>
                  <a:pt x="0" y="104172"/>
                </a:moveTo>
                <a:lnTo>
                  <a:pt x="544010" y="0"/>
                </a:lnTo>
                <a:lnTo>
                  <a:pt x="544010" y="312517"/>
                </a:lnTo>
                <a:lnTo>
                  <a:pt x="46298" y="300942"/>
                </a:lnTo>
                <a:lnTo>
                  <a:pt x="57873" y="104172"/>
                </a:lnTo>
                <a:lnTo>
                  <a:pt x="57873" y="81023"/>
                </a:lnTo>
              </a:path>
            </a:pathLst>
          </a:custGeom>
          <a:no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任意多边形: 形状 1029"/>
          <p:cNvSpPr/>
          <p:nvPr userDrawn="1"/>
        </p:nvSpPr>
        <p:spPr>
          <a:xfrm>
            <a:off x="37151" y="2921199"/>
            <a:ext cx="552444" cy="421042"/>
          </a:xfrm>
          <a:custGeom>
            <a:avLst/>
            <a:gdLst>
              <a:gd name="connsiteX0" fmla="*/ 0 w 497711"/>
              <a:gd name="connsiteY0" fmla="*/ 0 h 393539"/>
              <a:gd name="connsiteX1" fmla="*/ 497711 w 497711"/>
              <a:gd name="connsiteY1" fmla="*/ 23149 h 393539"/>
              <a:gd name="connsiteX2" fmla="*/ 393539 w 497711"/>
              <a:gd name="connsiteY2" fmla="*/ 393539 h 393539"/>
              <a:gd name="connsiteX3" fmla="*/ 57873 w 497711"/>
              <a:gd name="connsiteY3" fmla="*/ 393539 h 393539"/>
              <a:gd name="connsiteX4" fmla="*/ 0 w 497711"/>
              <a:gd name="connsiteY4" fmla="*/ 0 h 39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1" h="393539">
                <a:moveTo>
                  <a:pt x="0" y="0"/>
                </a:moveTo>
                <a:lnTo>
                  <a:pt x="497711" y="23149"/>
                </a:lnTo>
                <a:lnTo>
                  <a:pt x="393539" y="393539"/>
                </a:lnTo>
                <a:lnTo>
                  <a:pt x="57873" y="39353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1" name="任意多边形: 形状 1030"/>
          <p:cNvSpPr/>
          <p:nvPr userDrawn="1"/>
        </p:nvSpPr>
        <p:spPr>
          <a:xfrm>
            <a:off x="-39934" y="2227716"/>
            <a:ext cx="578140" cy="297207"/>
          </a:xfrm>
          <a:custGeom>
            <a:avLst/>
            <a:gdLst>
              <a:gd name="connsiteX0" fmla="*/ 0 w 520861"/>
              <a:gd name="connsiteY0" fmla="*/ 0 h 277793"/>
              <a:gd name="connsiteX1" fmla="*/ 520861 w 520861"/>
              <a:gd name="connsiteY1" fmla="*/ 11575 h 277793"/>
              <a:gd name="connsiteX2" fmla="*/ 497711 w 520861"/>
              <a:gd name="connsiteY2" fmla="*/ 254643 h 277793"/>
              <a:gd name="connsiteX3" fmla="*/ 11575 w 520861"/>
              <a:gd name="connsiteY3" fmla="*/ 277793 h 277793"/>
              <a:gd name="connsiteX4" fmla="*/ 0 w 520861"/>
              <a:gd name="connsiteY4" fmla="*/ 0 h 277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61" h="277793">
                <a:moveTo>
                  <a:pt x="0" y="0"/>
                </a:moveTo>
                <a:lnTo>
                  <a:pt x="520861" y="11575"/>
                </a:lnTo>
                <a:lnTo>
                  <a:pt x="497711" y="254643"/>
                </a:lnTo>
                <a:lnTo>
                  <a:pt x="11575" y="277793"/>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2" name="任意多边形: 形状 1031"/>
          <p:cNvSpPr/>
          <p:nvPr userDrawn="1"/>
        </p:nvSpPr>
        <p:spPr>
          <a:xfrm>
            <a:off x="-14239" y="3726132"/>
            <a:ext cx="680921" cy="272439"/>
          </a:xfrm>
          <a:custGeom>
            <a:avLst/>
            <a:gdLst>
              <a:gd name="connsiteX0" fmla="*/ 46299 w 613459"/>
              <a:gd name="connsiteY0" fmla="*/ 0 h 254643"/>
              <a:gd name="connsiteX1" fmla="*/ 613459 w 613459"/>
              <a:gd name="connsiteY1" fmla="*/ 57874 h 254643"/>
              <a:gd name="connsiteX2" fmla="*/ 497712 w 613459"/>
              <a:gd name="connsiteY2" fmla="*/ 254643 h 254643"/>
              <a:gd name="connsiteX3" fmla="*/ 0 w 613459"/>
              <a:gd name="connsiteY3" fmla="*/ 243068 h 254643"/>
              <a:gd name="connsiteX4" fmla="*/ 46299 w 613459"/>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459" h="254643">
                <a:moveTo>
                  <a:pt x="46299" y="0"/>
                </a:moveTo>
                <a:lnTo>
                  <a:pt x="613459" y="57874"/>
                </a:lnTo>
                <a:lnTo>
                  <a:pt x="497712" y="254643"/>
                </a:lnTo>
                <a:lnTo>
                  <a:pt x="0" y="243068"/>
                </a:lnTo>
                <a:lnTo>
                  <a:pt x="46299"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3" name="任意多边形: 形状 1032"/>
          <p:cNvSpPr/>
          <p:nvPr userDrawn="1"/>
        </p:nvSpPr>
        <p:spPr>
          <a:xfrm>
            <a:off x="88542" y="4481532"/>
            <a:ext cx="449664" cy="185754"/>
          </a:xfrm>
          <a:custGeom>
            <a:avLst/>
            <a:gdLst>
              <a:gd name="connsiteX0" fmla="*/ 0 w 405114"/>
              <a:gd name="connsiteY0" fmla="*/ 0 h 173620"/>
              <a:gd name="connsiteX1" fmla="*/ 405114 w 405114"/>
              <a:gd name="connsiteY1" fmla="*/ 23149 h 173620"/>
              <a:gd name="connsiteX2" fmla="*/ 347240 w 405114"/>
              <a:gd name="connsiteY2" fmla="*/ 162045 h 173620"/>
              <a:gd name="connsiteX3" fmla="*/ 34724 w 405114"/>
              <a:gd name="connsiteY3" fmla="*/ 173620 h 173620"/>
              <a:gd name="connsiteX4" fmla="*/ 0 w 405114"/>
              <a:gd name="connsiteY4" fmla="*/ 0 h 173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173620">
                <a:moveTo>
                  <a:pt x="0" y="0"/>
                </a:moveTo>
                <a:lnTo>
                  <a:pt x="405114" y="23149"/>
                </a:lnTo>
                <a:lnTo>
                  <a:pt x="347240" y="162045"/>
                </a:lnTo>
                <a:lnTo>
                  <a:pt x="34724" y="17362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4" name="任意多边形: 形状 1033"/>
          <p:cNvSpPr/>
          <p:nvPr userDrawn="1"/>
        </p:nvSpPr>
        <p:spPr>
          <a:xfrm>
            <a:off x="24303" y="5075945"/>
            <a:ext cx="526749" cy="272439"/>
          </a:xfrm>
          <a:custGeom>
            <a:avLst/>
            <a:gdLst>
              <a:gd name="connsiteX0" fmla="*/ 34724 w 474562"/>
              <a:gd name="connsiteY0" fmla="*/ 0 h 254643"/>
              <a:gd name="connsiteX1" fmla="*/ 474562 w 474562"/>
              <a:gd name="connsiteY1" fmla="*/ 34724 h 254643"/>
              <a:gd name="connsiteX2" fmla="*/ 462988 w 474562"/>
              <a:gd name="connsiteY2" fmla="*/ 254643 h 254643"/>
              <a:gd name="connsiteX3" fmla="*/ 0 w 474562"/>
              <a:gd name="connsiteY3" fmla="*/ 196769 h 254643"/>
              <a:gd name="connsiteX4" fmla="*/ 34724 w 474562"/>
              <a:gd name="connsiteY4" fmla="*/ 0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562" h="254643">
                <a:moveTo>
                  <a:pt x="34724" y="0"/>
                </a:moveTo>
                <a:lnTo>
                  <a:pt x="474562" y="34724"/>
                </a:lnTo>
                <a:lnTo>
                  <a:pt x="462988" y="254643"/>
                </a:lnTo>
                <a:lnTo>
                  <a:pt x="0" y="196769"/>
                </a:lnTo>
                <a:lnTo>
                  <a:pt x="3472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5" name="任意多边形: 形状 1034"/>
          <p:cNvSpPr/>
          <p:nvPr userDrawn="1"/>
        </p:nvSpPr>
        <p:spPr>
          <a:xfrm>
            <a:off x="37151" y="5695125"/>
            <a:ext cx="449664" cy="507728"/>
          </a:xfrm>
          <a:custGeom>
            <a:avLst/>
            <a:gdLst>
              <a:gd name="connsiteX0" fmla="*/ 0 w 405114"/>
              <a:gd name="connsiteY0" fmla="*/ 0 h 474562"/>
              <a:gd name="connsiteX1" fmla="*/ 11575 w 405114"/>
              <a:gd name="connsiteY1" fmla="*/ 474562 h 474562"/>
              <a:gd name="connsiteX2" fmla="*/ 381965 w 405114"/>
              <a:gd name="connsiteY2" fmla="*/ 208344 h 474562"/>
              <a:gd name="connsiteX3" fmla="*/ 405114 w 405114"/>
              <a:gd name="connsiteY3" fmla="*/ 23149 h 474562"/>
              <a:gd name="connsiteX4" fmla="*/ 0 w 405114"/>
              <a:gd name="connsiteY4" fmla="*/ 0 h 474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474562">
                <a:moveTo>
                  <a:pt x="0" y="0"/>
                </a:moveTo>
                <a:lnTo>
                  <a:pt x="11575" y="474562"/>
                </a:lnTo>
                <a:lnTo>
                  <a:pt x="381965" y="208344"/>
                </a:lnTo>
                <a:lnTo>
                  <a:pt x="405114"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6" name="任意多边形: 形状 1035"/>
          <p:cNvSpPr/>
          <p:nvPr userDrawn="1"/>
        </p:nvSpPr>
        <p:spPr>
          <a:xfrm>
            <a:off x="152779" y="6314305"/>
            <a:ext cx="603834" cy="530047"/>
          </a:xfrm>
          <a:custGeom>
            <a:avLst/>
            <a:gdLst>
              <a:gd name="connsiteX0" fmla="*/ 347241 w 544010"/>
              <a:gd name="connsiteY0" fmla="*/ 0 h 567159"/>
              <a:gd name="connsiteX1" fmla="*/ 0 w 544010"/>
              <a:gd name="connsiteY1" fmla="*/ 347240 h 567159"/>
              <a:gd name="connsiteX2" fmla="*/ 544010 w 544010"/>
              <a:gd name="connsiteY2" fmla="*/ 567159 h 567159"/>
              <a:gd name="connsiteX3" fmla="*/ 347241 w 544010"/>
              <a:gd name="connsiteY3" fmla="*/ 0 h 567159"/>
            </a:gdLst>
            <a:ahLst/>
            <a:cxnLst>
              <a:cxn ang="0">
                <a:pos x="connsiteX0" y="connsiteY0"/>
              </a:cxn>
              <a:cxn ang="0">
                <a:pos x="connsiteX1" y="connsiteY1"/>
              </a:cxn>
              <a:cxn ang="0">
                <a:pos x="connsiteX2" y="connsiteY2"/>
              </a:cxn>
              <a:cxn ang="0">
                <a:pos x="connsiteX3" y="connsiteY3"/>
              </a:cxn>
            </a:cxnLst>
            <a:rect l="l" t="t" r="r" b="b"/>
            <a:pathLst>
              <a:path w="544010" h="567159">
                <a:moveTo>
                  <a:pt x="347241" y="0"/>
                </a:moveTo>
                <a:lnTo>
                  <a:pt x="0" y="347240"/>
                </a:lnTo>
                <a:lnTo>
                  <a:pt x="544010" y="567159"/>
                </a:lnTo>
                <a:lnTo>
                  <a:pt x="347241"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7" name="任意多边形: 形状 1036"/>
          <p:cNvSpPr/>
          <p:nvPr userDrawn="1"/>
        </p:nvSpPr>
        <p:spPr>
          <a:xfrm>
            <a:off x="1064955" y="6425758"/>
            <a:ext cx="385426" cy="427434"/>
          </a:xfrm>
          <a:custGeom>
            <a:avLst/>
            <a:gdLst>
              <a:gd name="connsiteX0" fmla="*/ 231493 w 347240"/>
              <a:gd name="connsiteY0" fmla="*/ 0 h 532436"/>
              <a:gd name="connsiteX1" fmla="*/ 347240 w 347240"/>
              <a:gd name="connsiteY1" fmla="*/ 509286 h 532436"/>
              <a:gd name="connsiteX2" fmla="*/ 104172 w 347240"/>
              <a:gd name="connsiteY2" fmla="*/ 532436 h 532436"/>
              <a:gd name="connsiteX3" fmla="*/ 0 w 347240"/>
              <a:gd name="connsiteY3" fmla="*/ 23149 h 532436"/>
              <a:gd name="connsiteX4" fmla="*/ 231493 w 347240"/>
              <a:gd name="connsiteY4" fmla="*/ 0 h 53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532436">
                <a:moveTo>
                  <a:pt x="231493" y="0"/>
                </a:moveTo>
                <a:lnTo>
                  <a:pt x="347240" y="509286"/>
                </a:lnTo>
                <a:lnTo>
                  <a:pt x="104172" y="532436"/>
                </a:lnTo>
                <a:lnTo>
                  <a:pt x="0" y="23149"/>
                </a:lnTo>
                <a:lnTo>
                  <a:pt x="23149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8" name="任意多边形: 形状 1037"/>
          <p:cNvSpPr/>
          <p:nvPr userDrawn="1"/>
        </p:nvSpPr>
        <p:spPr>
          <a:xfrm>
            <a:off x="1797265" y="6277154"/>
            <a:ext cx="436816" cy="594414"/>
          </a:xfrm>
          <a:custGeom>
            <a:avLst/>
            <a:gdLst>
              <a:gd name="connsiteX0" fmla="*/ 0 w 393539"/>
              <a:gd name="connsiteY0" fmla="*/ 0 h 590309"/>
              <a:gd name="connsiteX1" fmla="*/ 23149 w 393539"/>
              <a:gd name="connsiteY1" fmla="*/ 590309 h 590309"/>
              <a:gd name="connsiteX2" fmla="*/ 393539 w 393539"/>
              <a:gd name="connsiteY2" fmla="*/ 509286 h 590309"/>
              <a:gd name="connsiteX3" fmla="*/ 347240 w 393539"/>
              <a:gd name="connsiteY3" fmla="*/ 0 h 590309"/>
              <a:gd name="connsiteX4" fmla="*/ 0 w 393539"/>
              <a:gd name="connsiteY4" fmla="*/ 0 h 5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539" h="590309">
                <a:moveTo>
                  <a:pt x="0" y="0"/>
                </a:moveTo>
                <a:lnTo>
                  <a:pt x="23149" y="590309"/>
                </a:lnTo>
                <a:lnTo>
                  <a:pt x="393539" y="509286"/>
                </a:lnTo>
                <a:lnTo>
                  <a:pt x="347240"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39" name="任意多边形: 形状 1038"/>
          <p:cNvSpPr/>
          <p:nvPr userDrawn="1"/>
        </p:nvSpPr>
        <p:spPr>
          <a:xfrm>
            <a:off x="7565811" y="6388607"/>
            <a:ext cx="372578" cy="469393"/>
          </a:xfrm>
          <a:custGeom>
            <a:avLst/>
            <a:gdLst>
              <a:gd name="connsiteX0" fmla="*/ 11574 w 335665"/>
              <a:gd name="connsiteY0" fmla="*/ 23149 h 671332"/>
              <a:gd name="connsiteX1" fmla="*/ 0 w 335665"/>
              <a:gd name="connsiteY1" fmla="*/ 671332 h 671332"/>
              <a:gd name="connsiteX2" fmla="*/ 324091 w 335665"/>
              <a:gd name="connsiteY2" fmla="*/ 532435 h 671332"/>
              <a:gd name="connsiteX3" fmla="*/ 335665 w 335665"/>
              <a:gd name="connsiteY3" fmla="*/ 0 h 671332"/>
              <a:gd name="connsiteX4" fmla="*/ 11574 w 335665"/>
              <a:gd name="connsiteY4" fmla="*/ 23149 h 671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665" h="671332">
                <a:moveTo>
                  <a:pt x="11574" y="23149"/>
                </a:moveTo>
                <a:lnTo>
                  <a:pt x="0" y="671332"/>
                </a:lnTo>
                <a:lnTo>
                  <a:pt x="324091" y="532435"/>
                </a:lnTo>
                <a:lnTo>
                  <a:pt x="335665" y="0"/>
                </a:lnTo>
                <a:lnTo>
                  <a:pt x="11574" y="2314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0" name="任意多边形: 形状 1039"/>
          <p:cNvSpPr/>
          <p:nvPr userDrawn="1"/>
        </p:nvSpPr>
        <p:spPr>
          <a:xfrm>
            <a:off x="9043278" y="6277154"/>
            <a:ext cx="462512" cy="594414"/>
          </a:xfrm>
          <a:custGeom>
            <a:avLst/>
            <a:gdLst>
              <a:gd name="connsiteX0" fmla="*/ 0 w 416689"/>
              <a:gd name="connsiteY0" fmla="*/ 81023 h 706056"/>
              <a:gd name="connsiteX1" fmla="*/ 150471 w 416689"/>
              <a:gd name="connsiteY1" fmla="*/ 706056 h 706056"/>
              <a:gd name="connsiteX2" fmla="*/ 416689 w 416689"/>
              <a:gd name="connsiteY2" fmla="*/ 567159 h 706056"/>
              <a:gd name="connsiteX3" fmla="*/ 335666 w 416689"/>
              <a:gd name="connsiteY3" fmla="*/ 0 h 706056"/>
              <a:gd name="connsiteX4" fmla="*/ 0 w 416689"/>
              <a:gd name="connsiteY4" fmla="*/ 81023 h 706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689" h="706056">
                <a:moveTo>
                  <a:pt x="0" y="81023"/>
                </a:moveTo>
                <a:lnTo>
                  <a:pt x="150471" y="706056"/>
                </a:lnTo>
                <a:lnTo>
                  <a:pt x="416689" y="567159"/>
                </a:lnTo>
                <a:lnTo>
                  <a:pt x="335666" y="0"/>
                </a:lnTo>
                <a:lnTo>
                  <a:pt x="0" y="81023"/>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1" name="任意多边形: 形状 1040"/>
          <p:cNvSpPr/>
          <p:nvPr userDrawn="1"/>
        </p:nvSpPr>
        <p:spPr>
          <a:xfrm>
            <a:off x="10546440" y="6363840"/>
            <a:ext cx="278233" cy="468128"/>
          </a:xfrm>
          <a:custGeom>
            <a:avLst/>
            <a:gdLst>
              <a:gd name="connsiteX0" fmla="*/ 243069 w 243069"/>
              <a:gd name="connsiteY0" fmla="*/ 11574 h 509286"/>
              <a:gd name="connsiteX1" fmla="*/ 243069 w 243069"/>
              <a:gd name="connsiteY1" fmla="*/ 509286 h 509286"/>
              <a:gd name="connsiteX2" fmla="*/ 0 w 243069"/>
              <a:gd name="connsiteY2" fmla="*/ 486136 h 509286"/>
              <a:gd name="connsiteX3" fmla="*/ 0 w 243069"/>
              <a:gd name="connsiteY3" fmla="*/ 0 h 509286"/>
              <a:gd name="connsiteX4" fmla="*/ 243069 w 243069"/>
              <a:gd name="connsiteY4" fmla="*/ 11574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69" h="509286">
                <a:moveTo>
                  <a:pt x="243069" y="11574"/>
                </a:moveTo>
                <a:lnTo>
                  <a:pt x="243069" y="509286"/>
                </a:lnTo>
                <a:lnTo>
                  <a:pt x="0" y="486136"/>
                </a:lnTo>
                <a:lnTo>
                  <a:pt x="0" y="0"/>
                </a:lnTo>
                <a:lnTo>
                  <a:pt x="243069" y="11574"/>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2" name="任意多边形: 形状 1041"/>
          <p:cNvSpPr/>
          <p:nvPr userDrawn="1"/>
        </p:nvSpPr>
        <p:spPr>
          <a:xfrm>
            <a:off x="9878369" y="6301921"/>
            <a:ext cx="218408" cy="582029"/>
          </a:xfrm>
          <a:custGeom>
            <a:avLst/>
            <a:gdLst>
              <a:gd name="connsiteX0" fmla="*/ 11574 w 196769"/>
              <a:gd name="connsiteY0" fmla="*/ 0 h 544010"/>
              <a:gd name="connsiteX1" fmla="*/ 0 w 196769"/>
              <a:gd name="connsiteY1" fmla="*/ 532436 h 544010"/>
              <a:gd name="connsiteX2" fmla="*/ 150471 w 196769"/>
              <a:gd name="connsiteY2" fmla="*/ 544010 h 544010"/>
              <a:gd name="connsiteX3" fmla="*/ 196769 w 196769"/>
              <a:gd name="connsiteY3" fmla="*/ 34724 h 544010"/>
              <a:gd name="connsiteX4" fmla="*/ 11574 w 196769"/>
              <a:gd name="connsiteY4" fmla="*/ 0 h 544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69" h="544010">
                <a:moveTo>
                  <a:pt x="11574" y="0"/>
                </a:moveTo>
                <a:lnTo>
                  <a:pt x="0" y="532436"/>
                </a:lnTo>
                <a:lnTo>
                  <a:pt x="150471" y="544010"/>
                </a:lnTo>
                <a:lnTo>
                  <a:pt x="196769" y="34724"/>
                </a:lnTo>
                <a:lnTo>
                  <a:pt x="11574"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3" name="任意多边形: 形状 1042"/>
          <p:cNvSpPr/>
          <p:nvPr userDrawn="1"/>
        </p:nvSpPr>
        <p:spPr>
          <a:xfrm>
            <a:off x="8323816" y="6326689"/>
            <a:ext cx="449664" cy="505279"/>
          </a:xfrm>
          <a:custGeom>
            <a:avLst/>
            <a:gdLst>
              <a:gd name="connsiteX0" fmla="*/ 0 w 405114"/>
              <a:gd name="connsiteY0" fmla="*/ 69448 h 532435"/>
              <a:gd name="connsiteX1" fmla="*/ 69448 w 405114"/>
              <a:gd name="connsiteY1" fmla="*/ 520860 h 532435"/>
              <a:gd name="connsiteX2" fmla="*/ 405114 w 405114"/>
              <a:gd name="connsiteY2" fmla="*/ 532435 h 532435"/>
              <a:gd name="connsiteX3" fmla="*/ 196770 w 405114"/>
              <a:gd name="connsiteY3" fmla="*/ 0 h 532435"/>
              <a:gd name="connsiteX4" fmla="*/ 0 w 405114"/>
              <a:gd name="connsiteY4" fmla="*/ 69448 h 532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14" h="532435">
                <a:moveTo>
                  <a:pt x="0" y="69448"/>
                </a:moveTo>
                <a:lnTo>
                  <a:pt x="69448" y="520860"/>
                </a:lnTo>
                <a:lnTo>
                  <a:pt x="405114" y="532435"/>
                </a:lnTo>
                <a:lnTo>
                  <a:pt x="196770" y="0"/>
                </a:lnTo>
                <a:lnTo>
                  <a:pt x="0" y="69448"/>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4" name="任意多边形: 形状 1043"/>
          <p:cNvSpPr/>
          <p:nvPr userDrawn="1"/>
        </p:nvSpPr>
        <p:spPr>
          <a:xfrm>
            <a:off x="3004934" y="6240004"/>
            <a:ext cx="231255" cy="495344"/>
          </a:xfrm>
          <a:custGeom>
            <a:avLst/>
            <a:gdLst>
              <a:gd name="connsiteX0" fmla="*/ 0 w 208344"/>
              <a:gd name="connsiteY0" fmla="*/ 46299 h 462987"/>
              <a:gd name="connsiteX1" fmla="*/ 11575 w 208344"/>
              <a:gd name="connsiteY1" fmla="*/ 462987 h 462987"/>
              <a:gd name="connsiteX2" fmla="*/ 208344 w 208344"/>
              <a:gd name="connsiteY2" fmla="*/ 462987 h 462987"/>
              <a:gd name="connsiteX3" fmla="*/ 138896 w 208344"/>
              <a:gd name="connsiteY3" fmla="*/ 0 h 462987"/>
              <a:gd name="connsiteX4" fmla="*/ 34724 w 208344"/>
              <a:gd name="connsiteY4" fmla="*/ 104172 h 462987"/>
              <a:gd name="connsiteX5" fmla="*/ 0 w 208344"/>
              <a:gd name="connsiteY5" fmla="*/ 46299 h 46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344" h="462987">
                <a:moveTo>
                  <a:pt x="0" y="46299"/>
                </a:moveTo>
                <a:lnTo>
                  <a:pt x="11575" y="462987"/>
                </a:lnTo>
                <a:lnTo>
                  <a:pt x="208344" y="462987"/>
                </a:lnTo>
                <a:lnTo>
                  <a:pt x="138896" y="0"/>
                </a:lnTo>
                <a:lnTo>
                  <a:pt x="34724" y="104172"/>
                </a:lnTo>
                <a:lnTo>
                  <a:pt x="0" y="46299"/>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5" name="任意多边形: 形状 1044"/>
          <p:cNvSpPr/>
          <p:nvPr userDrawn="1"/>
        </p:nvSpPr>
        <p:spPr>
          <a:xfrm>
            <a:off x="3673005" y="6140934"/>
            <a:ext cx="244103" cy="656332"/>
          </a:xfrm>
          <a:custGeom>
            <a:avLst/>
            <a:gdLst>
              <a:gd name="connsiteX0" fmla="*/ 104173 w 219919"/>
              <a:gd name="connsiteY0" fmla="*/ 0 h 613459"/>
              <a:gd name="connsiteX1" fmla="*/ 0 w 219919"/>
              <a:gd name="connsiteY1" fmla="*/ 567160 h 613459"/>
              <a:gd name="connsiteX2" fmla="*/ 150471 w 219919"/>
              <a:gd name="connsiteY2" fmla="*/ 613459 h 613459"/>
              <a:gd name="connsiteX3" fmla="*/ 219919 w 219919"/>
              <a:gd name="connsiteY3" fmla="*/ 208345 h 613459"/>
              <a:gd name="connsiteX4" fmla="*/ 104173 w 219919"/>
              <a:gd name="connsiteY4" fmla="*/ 0 h 61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19" h="613459">
                <a:moveTo>
                  <a:pt x="104173" y="0"/>
                </a:moveTo>
                <a:lnTo>
                  <a:pt x="0" y="567160"/>
                </a:lnTo>
                <a:lnTo>
                  <a:pt x="150471" y="613459"/>
                </a:lnTo>
                <a:lnTo>
                  <a:pt x="219919" y="208345"/>
                </a:lnTo>
                <a:lnTo>
                  <a:pt x="104173"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6" name="任意多边形: 形状 1045"/>
          <p:cNvSpPr/>
          <p:nvPr userDrawn="1"/>
        </p:nvSpPr>
        <p:spPr>
          <a:xfrm>
            <a:off x="4508096" y="6301921"/>
            <a:ext cx="256951" cy="544878"/>
          </a:xfrm>
          <a:custGeom>
            <a:avLst/>
            <a:gdLst>
              <a:gd name="connsiteX0" fmla="*/ 0 w 231494"/>
              <a:gd name="connsiteY0" fmla="*/ 0 h 509286"/>
              <a:gd name="connsiteX1" fmla="*/ 0 w 231494"/>
              <a:gd name="connsiteY1" fmla="*/ 497712 h 509286"/>
              <a:gd name="connsiteX2" fmla="*/ 231494 w 231494"/>
              <a:gd name="connsiteY2" fmla="*/ 509286 h 509286"/>
              <a:gd name="connsiteX3" fmla="*/ 138896 w 231494"/>
              <a:gd name="connsiteY3" fmla="*/ 0 h 509286"/>
              <a:gd name="connsiteX4" fmla="*/ 0 w 231494"/>
              <a:gd name="connsiteY4" fmla="*/ 0 h 509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494" h="509286">
                <a:moveTo>
                  <a:pt x="0" y="0"/>
                </a:moveTo>
                <a:lnTo>
                  <a:pt x="0" y="497712"/>
                </a:lnTo>
                <a:lnTo>
                  <a:pt x="231494" y="509286"/>
                </a:lnTo>
                <a:lnTo>
                  <a:pt x="138896" y="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7" name="任意多边形: 形状 1046"/>
          <p:cNvSpPr/>
          <p:nvPr userDrawn="1"/>
        </p:nvSpPr>
        <p:spPr>
          <a:xfrm>
            <a:off x="5266101" y="6376223"/>
            <a:ext cx="539597" cy="495345"/>
          </a:xfrm>
          <a:custGeom>
            <a:avLst/>
            <a:gdLst>
              <a:gd name="connsiteX0" fmla="*/ 0 w 486137"/>
              <a:gd name="connsiteY0" fmla="*/ 0 h 462988"/>
              <a:gd name="connsiteX1" fmla="*/ 23150 w 486137"/>
              <a:gd name="connsiteY1" fmla="*/ 462988 h 462988"/>
              <a:gd name="connsiteX2" fmla="*/ 486137 w 486137"/>
              <a:gd name="connsiteY2" fmla="*/ 405114 h 462988"/>
              <a:gd name="connsiteX3" fmla="*/ 358815 w 486137"/>
              <a:gd name="connsiteY3" fmla="*/ 23150 h 462988"/>
              <a:gd name="connsiteX4" fmla="*/ 0 w 486137"/>
              <a:gd name="connsiteY4" fmla="*/ 0 h 462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7" h="462988">
                <a:moveTo>
                  <a:pt x="0" y="0"/>
                </a:moveTo>
                <a:lnTo>
                  <a:pt x="23150" y="462988"/>
                </a:lnTo>
                <a:lnTo>
                  <a:pt x="486137" y="405114"/>
                </a:lnTo>
                <a:lnTo>
                  <a:pt x="358815" y="23150"/>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8" name="任意多边形: 形状 1047"/>
          <p:cNvSpPr/>
          <p:nvPr userDrawn="1"/>
        </p:nvSpPr>
        <p:spPr>
          <a:xfrm>
            <a:off x="6370989" y="6351457"/>
            <a:ext cx="475359" cy="506544"/>
          </a:xfrm>
          <a:custGeom>
            <a:avLst/>
            <a:gdLst>
              <a:gd name="connsiteX0" fmla="*/ 0 w 428263"/>
              <a:gd name="connsiteY0" fmla="*/ 0 h 544010"/>
              <a:gd name="connsiteX1" fmla="*/ 81023 w 428263"/>
              <a:gd name="connsiteY1" fmla="*/ 544010 h 544010"/>
              <a:gd name="connsiteX2" fmla="*/ 428263 w 428263"/>
              <a:gd name="connsiteY2" fmla="*/ 497711 h 544010"/>
              <a:gd name="connsiteX3" fmla="*/ 416689 w 428263"/>
              <a:gd name="connsiteY3" fmla="*/ 34724 h 544010"/>
              <a:gd name="connsiteX4" fmla="*/ 92597 w 428263"/>
              <a:gd name="connsiteY4" fmla="*/ 23149 h 544010"/>
              <a:gd name="connsiteX5" fmla="*/ 0 w 428263"/>
              <a:gd name="connsiteY5" fmla="*/ 0 h 544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263" h="544010">
                <a:moveTo>
                  <a:pt x="0" y="0"/>
                </a:moveTo>
                <a:lnTo>
                  <a:pt x="81023" y="544010"/>
                </a:lnTo>
                <a:lnTo>
                  <a:pt x="428263" y="497711"/>
                </a:lnTo>
                <a:lnTo>
                  <a:pt x="416689" y="34724"/>
                </a:lnTo>
                <a:lnTo>
                  <a:pt x="92597" y="23149"/>
                </a:lnTo>
                <a:lnTo>
                  <a:pt x="0" y="0"/>
                </a:lnTo>
                <a:close/>
              </a:path>
            </a:pathLst>
          </a:custGeom>
          <a:solidFill>
            <a:srgbClr val="1C9A98"/>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a:off x="325255" y="205577"/>
            <a:ext cx="11576894" cy="6437138"/>
          </a:xfrm>
          <a:custGeom>
            <a:avLst/>
            <a:gdLst>
              <a:gd name="connsiteX0" fmla="*/ 36774 w 10606444"/>
              <a:gd name="connsiteY0" fmla="*/ 906177 h 6795989"/>
              <a:gd name="connsiteX1" fmla="*/ 916 w 10606444"/>
              <a:gd name="connsiteY1" fmla="*/ 1919189 h 6795989"/>
              <a:gd name="connsiteX2" fmla="*/ 63669 w 10606444"/>
              <a:gd name="connsiteY2" fmla="*/ 2869448 h 6795989"/>
              <a:gd name="connsiteX3" fmla="*/ 81598 w 10606444"/>
              <a:gd name="connsiteY3" fmla="*/ 3541801 h 6795989"/>
              <a:gd name="connsiteX4" fmla="*/ 54704 w 10606444"/>
              <a:gd name="connsiteY4" fmla="*/ 5289919 h 6795989"/>
              <a:gd name="connsiteX5" fmla="*/ 45739 w 10606444"/>
              <a:gd name="connsiteY5" fmla="*/ 6383613 h 6795989"/>
              <a:gd name="connsiteX6" fmla="*/ 467080 w 10606444"/>
              <a:gd name="connsiteY6" fmla="*/ 6697377 h 6795989"/>
              <a:gd name="connsiteX7" fmla="*/ 1489057 w 10606444"/>
              <a:gd name="connsiteY7" fmla="*/ 6643589 h 6795989"/>
              <a:gd name="connsiteX8" fmla="*/ 2815833 w 10606444"/>
              <a:gd name="connsiteY8" fmla="*/ 6580836 h 6795989"/>
              <a:gd name="connsiteX9" fmla="*/ 4850821 w 10606444"/>
              <a:gd name="connsiteY9" fmla="*/ 6795989 h 6795989"/>
              <a:gd name="connsiteX10" fmla="*/ 7091998 w 10606444"/>
              <a:gd name="connsiteY10" fmla="*/ 6715307 h 6795989"/>
              <a:gd name="connsiteX11" fmla="*/ 8418774 w 10606444"/>
              <a:gd name="connsiteY11" fmla="*/ 6688413 h 6795989"/>
              <a:gd name="connsiteX12" fmla="*/ 9862092 w 10606444"/>
              <a:gd name="connsiteY12" fmla="*/ 6661519 h 6795989"/>
              <a:gd name="connsiteX13" fmla="*/ 10408939 w 10606444"/>
              <a:gd name="connsiteY13" fmla="*/ 6607730 h 6795989"/>
              <a:gd name="connsiteX14" fmla="*/ 10606163 w 10606444"/>
              <a:gd name="connsiteY14" fmla="*/ 6114672 h 6795989"/>
              <a:gd name="connsiteX15" fmla="*/ 10453763 w 10606444"/>
              <a:gd name="connsiteY15" fmla="*/ 4698248 h 6795989"/>
              <a:gd name="connsiteX16" fmla="*/ 10507551 w 10606444"/>
              <a:gd name="connsiteY16" fmla="*/ 2977024 h 6795989"/>
              <a:gd name="connsiteX17" fmla="*/ 10588233 w 10606444"/>
              <a:gd name="connsiteY17" fmla="*/ 1076507 h 6795989"/>
              <a:gd name="connsiteX18" fmla="*/ 10525480 w 10606444"/>
              <a:gd name="connsiteY18" fmla="*/ 305542 h 6795989"/>
              <a:gd name="connsiteX19" fmla="*/ 10104139 w 10606444"/>
              <a:gd name="connsiteY19" fmla="*/ 108319 h 6795989"/>
              <a:gd name="connsiteX20" fmla="*/ 9566257 w 10606444"/>
              <a:gd name="connsiteY20" fmla="*/ 144177 h 6795989"/>
              <a:gd name="connsiteX21" fmla="*/ 8347057 w 10606444"/>
              <a:gd name="connsiteY21" fmla="*/ 144177 h 6795989"/>
              <a:gd name="connsiteX22" fmla="*/ 6374821 w 10606444"/>
              <a:gd name="connsiteY22" fmla="*/ 90389 h 6795989"/>
              <a:gd name="connsiteX23" fmla="*/ 5191480 w 10606444"/>
              <a:gd name="connsiteY23" fmla="*/ 742 h 6795989"/>
              <a:gd name="connsiteX24" fmla="*/ 3730233 w 10606444"/>
              <a:gd name="connsiteY24" fmla="*/ 144177 h 6795989"/>
              <a:gd name="connsiteX25" fmla="*/ 1282869 w 10606444"/>
              <a:gd name="connsiteY25" fmla="*/ 135213 h 6795989"/>
              <a:gd name="connsiteX26" fmla="*/ 592586 w 10606444"/>
              <a:gd name="connsiteY26" fmla="*/ 144177 h 6795989"/>
              <a:gd name="connsiteX27" fmla="*/ 171245 w 10606444"/>
              <a:gd name="connsiteY27" fmla="*/ 413119 h 6795989"/>
              <a:gd name="connsiteX28" fmla="*/ 36774 w 10606444"/>
              <a:gd name="connsiteY28" fmla="*/ 906177 h 679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606444" h="6795989">
                <a:moveTo>
                  <a:pt x="36774" y="906177"/>
                </a:moveTo>
                <a:cubicBezTo>
                  <a:pt x="8386" y="1157189"/>
                  <a:pt x="-3566" y="1591977"/>
                  <a:pt x="916" y="1919189"/>
                </a:cubicBezTo>
                <a:cubicBezTo>
                  <a:pt x="5398" y="2246401"/>
                  <a:pt x="50222" y="2599013"/>
                  <a:pt x="63669" y="2869448"/>
                </a:cubicBezTo>
                <a:cubicBezTo>
                  <a:pt x="77116" y="3139883"/>
                  <a:pt x="83092" y="3138389"/>
                  <a:pt x="81598" y="3541801"/>
                </a:cubicBezTo>
                <a:cubicBezTo>
                  <a:pt x="80104" y="3945213"/>
                  <a:pt x="60681" y="4816284"/>
                  <a:pt x="54704" y="5289919"/>
                </a:cubicBezTo>
                <a:cubicBezTo>
                  <a:pt x="48728" y="5763554"/>
                  <a:pt x="-22990" y="6149037"/>
                  <a:pt x="45739" y="6383613"/>
                </a:cubicBezTo>
                <a:cubicBezTo>
                  <a:pt x="114468" y="6618189"/>
                  <a:pt x="226527" y="6654048"/>
                  <a:pt x="467080" y="6697377"/>
                </a:cubicBezTo>
                <a:cubicBezTo>
                  <a:pt x="707633" y="6740706"/>
                  <a:pt x="1489057" y="6643589"/>
                  <a:pt x="1489057" y="6643589"/>
                </a:cubicBezTo>
                <a:cubicBezTo>
                  <a:pt x="1880516" y="6624166"/>
                  <a:pt x="2255539" y="6555436"/>
                  <a:pt x="2815833" y="6580836"/>
                </a:cubicBezTo>
                <a:cubicBezTo>
                  <a:pt x="3376127" y="6606236"/>
                  <a:pt x="4138127" y="6773577"/>
                  <a:pt x="4850821" y="6795989"/>
                </a:cubicBezTo>
                <a:lnTo>
                  <a:pt x="7091998" y="6715307"/>
                </a:lnTo>
                <a:lnTo>
                  <a:pt x="8418774" y="6688413"/>
                </a:lnTo>
                <a:lnTo>
                  <a:pt x="9862092" y="6661519"/>
                </a:lnTo>
                <a:cubicBezTo>
                  <a:pt x="10193786" y="6648072"/>
                  <a:pt x="10284927" y="6698871"/>
                  <a:pt x="10408939" y="6607730"/>
                </a:cubicBezTo>
                <a:cubicBezTo>
                  <a:pt x="10532951" y="6516589"/>
                  <a:pt x="10598692" y="6432919"/>
                  <a:pt x="10606163" y="6114672"/>
                </a:cubicBezTo>
                <a:cubicBezTo>
                  <a:pt x="10613634" y="5796425"/>
                  <a:pt x="10470198" y="5221189"/>
                  <a:pt x="10453763" y="4698248"/>
                </a:cubicBezTo>
                <a:cubicBezTo>
                  <a:pt x="10437328" y="4175307"/>
                  <a:pt x="10485139" y="3580648"/>
                  <a:pt x="10507551" y="2977024"/>
                </a:cubicBezTo>
                <a:cubicBezTo>
                  <a:pt x="10529963" y="2373401"/>
                  <a:pt x="10585245" y="1521754"/>
                  <a:pt x="10588233" y="1076507"/>
                </a:cubicBezTo>
                <a:cubicBezTo>
                  <a:pt x="10591221" y="631260"/>
                  <a:pt x="10606162" y="466907"/>
                  <a:pt x="10525480" y="305542"/>
                </a:cubicBezTo>
                <a:cubicBezTo>
                  <a:pt x="10444798" y="144177"/>
                  <a:pt x="10264009" y="135213"/>
                  <a:pt x="10104139" y="108319"/>
                </a:cubicBezTo>
                <a:cubicBezTo>
                  <a:pt x="9944269" y="81425"/>
                  <a:pt x="9859104" y="138201"/>
                  <a:pt x="9566257" y="144177"/>
                </a:cubicBezTo>
                <a:cubicBezTo>
                  <a:pt x="9273410" y="150153"/>
                  <a:pt x="8878963" y="153142"/>
                  <a:pt x="8347057" y="144177"/>
                </a:cubicBezTo>
                <a:cubicBezTo>
                  <a:pt x="7815151" y="135212"/>
                  <a:pt x="6900750" y="114295"/>
                  <a:pt x="6374821" y="90389"/>
                </a:cubicBezTo>
                <a:cubicBezTo>
                  <a:pt x="5848892" y="66483"/>
                  <a:pt x="5632245" y="-8223"/>
                  <a:pt x="5191480" y="742"/>
                </a:cubicBezTo>
                <a:cubicBezTo>
                  <a:pt x="4750715" y="9707"/>
                  <a:pt x="4381668" y="121765"/>
                  <a:pt x="3730233" y="144177"/>
                </a:cubicBezTo>
                <a:cubicBezTo>
                  <a:pt x="3078798" y="166589"/>
                  <a:pt x="1805810" y="135213"/>
                  <a:pt x="1282869" y="135213"/>
                </a:cubicBezTo>
                <a:cubicBezTo>
                  <a:pt x="759928" y="135213"/>
                  <a:pt x="777857" y="97859"/>
                  <a:pt x="592586" y="144177"/>
                </a:cubicBezTo>
                <a:cubicBezTo>
                  <a:pt x="407315" y="190495"/>
                  <a:pt x="263880" y="283131"/>
                  <a:pt x="171245" y="413119"/>
                </a:cubicBezTo>
                <a:cubicBezTo>
                  <a:pt x="78610" y="543107"/>
                  <a:pt x="65162" y="655165"/>
                  <a:pt x="36774" y="906177"/>
                </a:cubicBezTo>
                <a:close/>
              </a:path>
            </a:pathLst>
          </a:custGeom>
          <a:solidFill>
            <a:schemeClr val="bg1"/>
          </a:solidFill>
          <a:ln w="19050">
            <a:noFill/>
            <a:prstDash val="sysDot"/>
            <a:round/>
          </a:ln>
          <a:effectLst>
            <a:outerShdw blurRad="1143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任意多边形: 形状 58"/>
          <p:cNvSpPr/>
          <p:nvPr userDrawn="1"/>
        </p:nvSpPr>
        <p:spPr>
          <a:xfrm>
            <a:off x="-22673" y="-4899"/>
            <a:ext cx="12231934" cy="6891211"/>
          </a:xfrm>
          <a:custGeom>
            <a:avLst/>
            <a:gdLst>
              <a:gd name="connsiteX0" fmla="*/ 6027841 w 12231934"/>
              <a:gd name="connsiteY0" fmla="*/ 46537 h 6891211"/>
              <a:gd name="connsiteX1" fmla="*/ 4382796 w 12231934"/>
              <a:gd name="connsiteY1" fmla="*/ 189972 h 6891211"/>
              <a:gd name="connsiteX2" fmla="*/ 1627600 w 12231934"/>
              <a:gd name="connsiteY2" fmla="*/ 181008 h 6891211"/>
              <a:gd name="connsiteX3" fmla="*/ 850492 w 12231934"/>
              <a:gd name="connsiteY3" fmla="*/ 189972 h 6891211"/>
              <a:gd name="connsiteX4" fmla="*/ 376155 w 12231934"/>
              <a:gd name="connsiteY4" fmla="*/ 458914 h 6891211"/>
              <a:gd name="connsiteX5" fmla="*/ 224770 w 12231934"/>
              <a:gd name="connsiteY5" fmla="*/ 951972 h 6891211"/>
              <a:gd name="connsiteX6" fmla="*/ 184401 w 12231934"/>
              <a:gd name="connsiteY6" fmla="*/ 1964984 h 6891211"/>
              <a:gd name="connsiteX7" fmla="*/ 255048 w 12231934"/>
              <a:gd name="connsiteY7" fmla="*/ 2915243 h 6891211"/>
              <a:gd name="connsiteX8" fmla="*/ 275232 w 12231934"/>
              <a:gd name="connsiteY8" fmla="*/ 3587596 h 6891211"/>
              <a:gd name="connsiteX9" fmla="*/ 244955 w 12231934"/>
              <a:gd name="connsiteY9" fmla="*/ 5335714 h 6891211"/>
              <a:gd name="connsiteX10" fmla="*/ 234862 w 12231934"/>
              <a:gd name="connsiteY10" fmla="*/ 6429408 h 6891211"/>
              <a:gd name="connsiteX11" fmla="*/ 709200 w 12231934"/>
              <a:gd name="connsiteY11" fmla="*/ 6743172 h 6891211"/>
              <a:gd name="connsiteX12" fmla="*/ 1859723 w 12231934"/>
              <a:gd name="connsiteY12" fmla="*/ 6689384 h 6891211"/>
              <a:gd name="connsiteX13" fmla="*/ 3353382 w 12231934"/>
              <a:gd name="connsiteY13" fmla="*/ 6626631 h 6891211"/>
              <a:gd name="connsiteX14" fmla="*/ 5644333 w 12231934"/>
              <a:gd name="connsiteY14" fmla="*/ 6841784 h 6891211"/>
              <a:gd name="connsiteX15" fmla="*/ 8167407 w 12231934"/>
              <a:gd name="connsiteY15" fmla="*/ 6761102 h 6891211"/>
              <a:gd name="connsiteX16" fmla="*/ 9661067 w 12231934"/>
              <a:gd name="connsiteY16" fmla="*/ 6734208 h 6891211"/>
              <a:gd name="connsiteX17" fmla="*/ 11285927 w 12231934"/>
              <a:gd name="connsiteY17" fmla="*/ 6707314 h 6891211"/>
              <a:gd name="connsiteX18" fmla="*/ 11901557 w 12231934"/>
              <a:gd name="connsiteY18" fmla="*/ 6653525 h 6891211"/>
              <a:gd name="connsiteX19" fmla="*/ 12123588 w 12231934"/>
              <a:gd name="connsiteY19" fmla="*/ 6160467 h 6891211"/>
              <a:gd name="connsiteX20" fmla="*/ 11952019 w 12231934"/>
              <a:gd name="connsiteY20" fmla="*/ 4744043 h 6891211"/>
              <a:gd name="connsiteX21" fmla="*/ 12012572 w 12231934"/>
              <a:gd name="connsiteY21" fmla="*/ 3022819 h 6891211"/>
              <a:gd name="connsiteX22" fmla="*/ 12103402 w 12231934"/>
              <a:gd name="connsiteY22" fmla="*/ 1122302 h 6891211"/>
              <a:gd name="connsiteX23" fmla="*/ 12032756 w 12231934"/>
              <a:gd name="connsiteY23" fmla="*/ 351337 h 6891211"/>
              <a:gd name="connsiteX24" fmla="*/ 11558419 w 12231934"/>
              <a:gd name="connsiteY24" fmla="*/ 154114 h 6891211"/>
              <a:gd name="connsiteX25" fmla="*/ 10952881 w 12231934"/>
              <a:gd name="connsiteY25" fmla="*/ 189972 h 6891211"/>
              <a:gd name="connsiteX26" fmla="*/ 9580329 w 12231934"/>
              <a:gd name="connsiteY26" fmla="*/ 189972 h 6891211"/>
              <a:gd name="connsiteX27" fmla="*/ 7360023 w 12231934"/>
              <a:gd name="connsiteY27" fmla="*/ 136184 h 6891211"/>
              <a:gd name="connsiteX28" fmla="*/ 6027841 w 12231934"/>
              <a:gd name="connsiteY28" fmla="*/ 46537 h 6891211"/>
              <a:gd name="connsiteX29" fmla="*/ 0 w 12231934"/>
              <a:gd name="connsiteY29" fmla="*/ 0 h 6891211"/>
              <a:gd name="connsiteX30" fmla="*/ 12231934 w 12231934"/>
              <a:gd name="connsiteY30" fmla="*/ 0 h 6891211"/>
              <a:gd name="connsiteX31" fmla="*/ 12231934 w 12231934"/>
              <a:gd name="connsiteY31" fmla="*/ 6891211 h 6891211"/>
              <a:gd name="connsiteX32" fmla="*/ 0 w 12231934"/>
              <a:gd name="connsiteY32" fmla="*/ 6891211 h 689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231934" h="6891211">
                <a:moveTo>
                  <a:pt x="6027841" y="46537"/>
                </a:moveTo>
                <a:cubicBezTo>
                  <a:pt x="5531635" y="55502"/>
                  <a:pt x="5116169" y="167560"/>
                  <a:pt x="4382796" y="189972"/>
                </a:cubicBezTo>
                <a:cubicBezTo>
                  <a:pt x="3649423" y="212384"/>
                  <a:pt x="2216317" y="181008"/>
                  <a:pt x="1627600" y="181008"/>
                </a:cubicBezTo>
                <a:cubicBezTo>
                  <a:pt x="1038883" y="181008"/>
                  <a:pt x="1059067" y="143654"/>
                  <a:pt x="850492" y="189972"/>
                </a:cubicBezTo>
                <a:cubicBezTo>
                  <a:pt x="641918" y="236290"/>
                  <a:pt x="480441" y="328926"/>
                  <a:pt x="376155" y="458914"/>
                </a:cubicBezTo>
                <a:cubicBezTo>
                  <a:pt x="271868" y="588902"/>
                  <a:pt x="256728" y="700960"/>
                  <a:pt x="224770" y="951972"/>
                </a:cubicBezTo>
                <a:cubicBezTo>
                  <a:pt x="192811" y="1202984"/>
                  <a:pt x="179356" y="1637772"/>
                  <a:pt x="184401" y="1964984"/>
                </a:cubicBezTo>
                <a:cubicBezTo>
                  <a:pt x="189447" y="2292196"/>
                  <a:pt x="239909" y="2644808"/>
                  <a:pt x="255048" y="2915243"/>
                </a:cubicBezTo>
                <a:cubicBezTo>
                  <a:pt x="270186" y="3185678"/>
                  <a:pt x="276914" y="3184184"/>
                  <a:pt x="275232" y="3587596"/>
                </a:cubicBezTo>
                <a:cubicBezTo>
                  <a:pt x="273550" y="3991008"/>
                  <a:pt x="251684" y="4862079"/>
                  <a:pt x="244955" y="5335714"/>
                </a:cubicBezTo>
                <a:cubicBezTo>
                  <a:pt x="238227" y="5809349"/>
                  <a:pt x="157489" y="6194832"/>
                  <a:pt x="234862" y="6429408"/>
                </a:cubicBezTo>
                <a:cubicBezTo>
                  <a:pt x="312236" y="6663984"/>
                  <a:pt x="438390" y="6699843"/>
                  <a:pt x="709200" y="6743172"/>
                </a:cubicBezTo>
                <a:cubicBezTo>
                  <a:pt x="980010" y="6786501"/>
                  <a:pt x="1859723" y="6689384"/>
                  <a:pt x="1859723" y="6689384"/>
                </a:cubicBezTo>
                <a:cubicBezTo>
                  <a:pt x="2300420" y="6669961"/>
                  <a:pt x="2722614" y="6601231"/>
                  <a:pt x="3353382" y="6626631"/>
                </a:cubicBezTo>
                <a:cubicBezTo>
                  <a:pt x="3984150" y="6652031"/>
                  <a:pt x="4841995" y="6819372"/>
                  <a:pt x="5644333" y="6841784"/>
                </a:cubicBezTo>
                <a:lnTo>
                  <a:pt x="8167407" y="6761102"/>
                </a:lnTo>
                <a:lnTo>
                  <a:pt x="9661067" y="6734208"/>
                </a:lnTo>
                <a:lnTo>
                  <a:pt x="11285927" y="6707314"/>
                </a:lnTo>
                <a:cubicBezTo>
                  <a:pt x="11659341" y="6693867"/>
                  <a:pt x="11761946" y="6744666"/>
                  <a:pt x="11901557" y="6653525"/>
                </a:cubicBezTo>
                <a:cubicBezTo>
                  <a:pt x="12041167" y="6562384"/>
                  <a:pt x="12115177" y="6478714"/>
                  <a:pt x="12123588" y="6160467"/>
                </a:cubicBezTo>
                <a:cubicBezTo>
                  <a:pt x="12131998" y="5842220"/>
                  <a:pt x="11970521" y="5266984"/>
                  <a:pt x="11952019" y="4744043"/>
                </a:cubicBezTo>
                <a:cubicBezTo>
                  <a:pt x="11933516" y="4221102"/>
                  <a:pt x="11987341" y="3626443"/>
                  <a:pt x="12012572" y="3022819"/>
                </a:cubicBezTo>
                <a:cubicBezTo>
                  <a:pt x="12037803" y="2419196"/>
                  <a:pt x="12100039" y="1567549"/>
                  <a:pt x="12103402" y="1122302"/>
                </a:cubicBezTo>
                <a:cubicBezTo>
                  <a:pt x="12106766" y="677055"/>
                  <a:pt x="12123587" y="512702"/>
                  <a:pt x="12032756" y="351337"/>
                </a:cubicBezTo>
                <a:cubicBezTo>
                  <a:pt x="11941926" y="189972"/>
                  <a:pt x="11738397" y="181008"/>
                  <a:pt x="11558419" y="154114"/>
                </a:cubicBezTo>
                <a:cubicBezTo>
                  <a:pt x="11378440" y="127220"/>
                  <a:pt x="11282563" y="183996"/>
                  <a:pt x="10952881" y="189972"/>
                </a:cubicBezTo>
                <a:cubicBezTo>
                  <a:pt x="10623200" y="195948"/>
                  <a:pt x="10179139" y="198937"/>
                  <a:pt x="9580329" y="189972"/>
                </a:cubicBezTo>
                <a:cubicBezTo>
                  <a:pt x="8981519" y="181007"/>
                  <a:pt x="7952104" y="160090"/>
                  <a:pt x="7360023" y="136184"/>
                </a:cubicBezTo>
                <a:cubicBezTo>
                  <a:pt x="6767942" y="112278"/>
                  <a:pt x="6524045" y="37572"/>
                  <a:pt x="6027841" y="46537"/>
                </a:cubicBezTo>
                <a:close/>
                <a:moveTo>
                  <a:pt x="0" y="0"/>
                </a:moveTo>
                <a:lnTo>
                  <a:pt x="12231934" y="0"/>
                </a:lnTo>
                <a:lnTo>
                  <a:pt x="12231934" y="6891211"/>
                </a:lnTo>
                <a:lnTo>
                  <a:pt x="0" y="6891211"/>
                </a:lnTo>
                <a:close/>
              </a:path>
            </a:pathLst>
          </a:custGeom>
          <a:solidFill>
            <a:srgbClr val="E1FFF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53" name="TextBox 52">
            <a:extLst>
              <a:ext uri="{FF2B5EF4-FFF2-40B4-BE49-F238E27FC236}">
                <a16:creationId xmlns:a16="http://schemas.microsoft.com/office/drawing/2014/main" id="{C1ED1174-714D-4203-9979-A3B3561C45B9}"/>
              </a:ext>
            </a:extLst>
          </p:cNvPr>
          <p:cNvSpPr txBox="1"/>
          <p:nvPr userDrawn="1"/>
        </p:nvSpPr>
        <p:spPr>
          <a:xfrm>
            <a:off x="-73848" y="-45393"/>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
        <p:nvSpPr>
          <p:cNvPr id="54" name="TextBox 53">
            <a:extLst>
              <a:ext uri="{FF2B5EF4-FFF2-40B4-BE49-F238E27FC236}">
                <a16:creationId xmlns:a16="http://schemas.microsoft.com/office/drawing/2014/main" id="{6479B3EA-AFDA-4240-948B-53F76AD6E88C}"/>
              </a:ext>
            </a:extLst>
          </p:cNvPr>
          <p:cNvSpPr txBox="1"/>
          <p:nvPr userDrawn="1"/>
        </p:nvSpPr>
        <p:spPr>
          <a:xfrm>
            <a:off x="-27730" y="6542743"/>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203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descr="A picture containing diagram&#10;&#10;Description automatically generated">
            <a:extLst>
              <a:ext uri="{FF2B5EF4-FFF2-40B4-BE49-F238E27FC236}">
                <a16:creationId xmlns:a16="http://schemas.microsoft.com/office/drawing/2014/main" id="{BA64F3BA-99CC-4F40-93CF-CAEBFDF6BA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455400" y="8559166"/>
            <a:ext cx="1911858" cy="1651634"/>
          </a:xfrm>
          <a:prstGeom prst="rect">
            <a:avLst/>
          </a:prstGeom>
        </p:spPr>
      </p:pic>
      <p:sp>
        <p:nvSpPr>
          <p:cNvPr id="9" name="TextBox 8">
            <a:extLst>
              <a:ext uri="{FF2B5EF4-FFF2-40B4-BE49-F238E27FC236}">
                <a16:creationId xmlns:a16="http://schemas.microsoft.com/office/drawing/2014/main" id="{E5324C8F-10F7-478D-8835-46560374E662}"/>
              </a:ext>
            </a:extLst>
          </p:cNvPr>
          <p:cNvSpPr txBox="1"/>
          <p:nvPr userDrawn="1"/>
        </p:nvSpPr>
        <p:spPr>
          <a:xfrm>
            <a:off x="0" y="0"/>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
        <p:nvSpPr>
          <p:cNvPr id="10" name="TextBox 9">
            <a:extLst>
              <a:ext uri="{FF2B5EF4-FFF2-40B4-BE49-F238E27FC236}">
                <a16:creationId xmlns:a16="http://schemas.microsoft.com/office/drawing/2014/main" id="{FC615FC0-D353-4E37-BF03-EF11CF566FCA}"/>
              </a:ext>
            </a:extLst>
          </p:cNvPr>
          <p:cNvSpPr txBox="1"/>
          <p:nvPr userDrawn="1"/>
        </p:nvSpPr>
        <p:spPr>
          <a:xfrm>
            <a:off x="0" y="6488668"/>
            <a:ext cx="792974" cy="369332"/>
          </a:xfrm>
          <a:prstGeom prst="rect">
            <a:avLst/>
          </a:prstGeom>
          <a:noFill/>
        </p:spPr>
        <p:txBody>
          <a:bodyPr wrap="none" rtlCol="0">
            <a:spAutoFit/>
          </a:bodyPr>
          <a:lstStyle/>
          <a:p>
            <a:r>
              <a:rPr lang="en-US">
                <a:solidFill>
                  <a:schemeClr val="accent6">
                    <a:lumMod val="40000"/>
                    <a:lumOff val="60000"/>
                  </a:schemeClr>
                </a:solidFill>
                <a:latin typeface="UTM Nyala" panose="02040603050506020204" pitchFamily="18" charset="0"/>
              </a:rPr>
              <a:t>KTUTS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6.g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5.png"/><Relationship Id="rId4" Type="http://schemas.openxmlformats.org/officeDocument/2006/relationships/image" Target="../media/image17.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1000"/>
            <a:lum/>
          </a:blip>
          <a:srcRect/>
          <a:stretch>
            <a:fillRect l="-1000" r="-1000"/>
          </a:stretch>
        </a:blipFill>
        <a:effectLst/>
      </p:bgPr>
    </p:bg>
    <p:spTree>
      <p:nvGrpSpPr>
        <p:cNvPr id="1" name=""/>
        <p:cNvGrpSpPr/>
        <p:nvPr/>
      </p:nvGrpSpPr>
      <p:grpSpPr>
        <a:xfrm>
          <a:off x="0" y="0"/>
          <a:ext cx="0" cy="0"/>
          <a:chOff x="0" y="0"/>
          <a:chExt cx="0" cy="0"/>
        </a:xfrm>
      </p:grpSpPr>
      <p:pic>
        <p:nvPicPr>
          <p:cNvPr id="1026" name="Picture 2" descr="Máy tính Biểu tượng Clip nghệ thuật - Bảy màu sắc cầu vồng png tải về -  Miễn phí trong suốt Cầu Vồng png Tải về."/>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750" l="0" r="98222"/>
                    </a14:imgEffect>
                  </a14:imgLayer>
                </a14:imgProps>
              </a:ext>
              <a:ext uri="{28A0092B-C50C-407E-A947-70E740481C1C}">
                <a14:useLocalDpi xmlns:a14="http://schemas.microsoft.com/office/drawing/2010/main" val="0"/>
              </a:ext>
            </a:extLst>
          </a:blip>
          <a:srcRect/>
          <a:stretch>
            <a:fillRect/>
          </a:stretch>
        </p:blipFill>
        <p:spPr bwMode="auto">
          <a:xfrm>
            <a:off x="161962" y="2374697"/>
            <a:ext cx="7066423" cy="37687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0000000我图PPT\03.20\亲子乐园\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298027"/>
            <a:ext cx="12194117" cy="356314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0000000我图PPT\00001PNG素材\儿童卡通\454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378156" y="1264719"/>
            <a:ext cx="5469508" cy="342309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8" name="Picture 9" descr="E:\0000000我图PPT\00001PNG素材\儿童卡通\t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1217" y="4534964"/>
            <a:ext cx="3443852" cy="231377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9" name="Picture 2" descr="E:\0000000我图PPT\00001PNG素材\儿童卡通\NJMU.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751223">
            <a:off x="-67514" y="1318856"/>
            <a:ext cx="2530121" cy="21116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4335" y="213777"/>
            <a:ext cx="7419019" cy="1107996"/>
          </a:xfrm>
          <a:prstGeom prst="rect">
            <a:avLst/>
          </a:prstGeom>
          <a:noFill/>
        </p:spPr>
        <p:txBody>
          <a:bodyPr wrap="none" lIns="91440" tIns="45720" rIns="91440" bIns="45720">
            <a:spAutoFit/>
          </a:bodyPr>
          <a:lstStyle/>
          <a:p>
            <a:pPr algn="ctr"/>
            <a:r>
              <a:rPr lang="en-US" sz="6600" b="0" cap="none" spc="0" dirty="0">
                <a:ln w="0"/>
                <a:solidFill>
                  <a:srgbClr val="0070C0"/>
                </a:solidFill>
                <a:effectLst>
                  <a:reflection blurRad="6350" stA="53000" endA="300" endPos="35500" dir="5400000" sy="-90000" algn="bl" rotWithShape="0"/>
                </a:effectLst>
                <a:latin typeface="UTM Davida" panose="02040603050506020204" pitchFamily="18" charset="0"/>
              </a:rPr>
              <a:t>TIẾNG VIỆT – LỚP 4</a:t>
            </a:r>
          </a:p>
        </p:txBody>
      </p:sp>
      <p:pic>
        <p:nvPicPr>
          <p:cNvPr id="40" name="Picture 3" descr="E:\0000000我图PPT\00001PNG素材\儿童卡通\112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891" y="3092417"/>
            <a:ext cx="2371269" cy="3562862"/>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7E8608D-55D5-452D-B79D-F53E2E6EA032}"/>
              </a:ext>
            </a:extLst>
          </p:cNvPr>
          <p:cNvSpPr/>
          <p:nvPr/>
        </p:nvSpPr>
        <p:spPr>
          <a:xfrm>
            <a:off x="5485600" y="1309553"/>
            <a:ext cx="1742785" cy="769441"/>
          </a:xfrm>
          <a:prstGeom prst="rect">
            <a:avLst/>
          </a:prstGeom>
          <a:noFill/>
        </p:spPr>
        <p:txBody>
          <a:bodyPr wrap="none" lIns="91440" tIns="45720" rIns="91440" bIns="45720">
            <a:spAutoFit/>
          </a:bodyPr>
          <a:lstStyle/>
          <a:p>
            <a:pPr algn="ctr"/>
            <a:r>
              <a:rPr lang="en-US" sz="4400" b="1">
                <a:ln w="22225">
                  <a:noFill/>
                  <a:prstDash val="solid"/>
                </a:ln>
                <a:solidFill>
                  <a:srgbClr val="EF6757"/>
                </a:solidFill>
                <a:effectLst>
                  <a:glow rad="63500">
                    <a:schemeClr val="accent4">
                      <a:satMod val="175000"/>
                      <a:alpha val="40000"/>
                    </a:schemeClr>
                  </a:glow>
                </a:effectLst>
                <a:latin typeface="UTM Davida" panose="02040603050506020204" pitchFamily="18" charset="0"/>
              </a:rPr>
              <a:t>Tiết 8</a:t>
            </a:r>
            <a:endParaRPr lang="en-US" sz="4400" b="1" dirty="0">
              <a:ln w="22225">
                <a:noFill/>
                <a:prstDash val="solid"/>
              </a:ln>
              <a:solidFill>
                <a:srgbClr val="EF6757"/>
              </a:solidFill>
              <a:effectLst>
                <a:glow rad="63500">
                  <a:schemeClr val="accent4">
                    <a:satMod val="175000"/>
                    <a:alpha val="40000"/>
                  </a:schemeClr>
                </a:glow>
              </a:effectLst>
              <a:latin typeface="UTM Davida" panose="02040603050506020204" pitchFamily="18" charset="0"/>
            </a:endParaRPr>
          </a:p>
        </p:txBody>
      </p:sp>
      <p:sp>
        <p:nvSpPr>
          <p:cNvPr id="10" name="TextBox 9">
            <a:extLst>
              <a:ext uri="{FF2B5EF4-FFF2-40B4-BE49-F238E27FC236}">
                <a16:creationId xmlns:a16="http://schemas.microsoft.com/office/drawing/2014/main" id="{32E7053E-9390-41A8-85EB-3061E1B813CF}"/>
              </a:ext>
            </a:extLst>
          </p:cNvPr>
          <p:cNvSpPr txBox="1"/>
          <p:nvPr/>
        </p:nvSpPr>
        <p:spPr>
          <a:xfrm>
            <a:off x="0" y="0"/>
            <a:ext cx="792974" cy="369332"/>
          </a:xfrm>
          <a:prstGeom prst="rect">
            <a:avLst/>
          </a:prstGeom>
          <a:noFill/>
        </p:spPr>
        <p:txBody>
          <a:bodyPr wrap="none" rtlCol="0">
            <a:spAutoFit/>
          </a:bodyPr>
          <a:lstStyle/>
          <a:p>
            <a:r>
              <a:rPr lang="en-US">
                <a:solidFill>
                  <a:schemeClr val="accent6">
                    <a:lumMod val="75000"/>
                  </a:schemeClr>
                </a:solidFill>
                <a:latin typeface="UTM Nyala" panose="02040603050506020204" pitchFamily="18" charset="0"/>
              </a:rPr>
              <a:t>KTUTS</a:t>
            </a:r>
          </a:p>
        </p:txBody>
      </p:sp>
      <p:sp>
        <p:nvSpPr>
          <p:cNvPr id="11" name="TextBox 10">
            <a:extLst>
              <a:ext uri="{FF2B5EF4-FFF2-40B4-BE49-F238E27FC236}">
                <a16:creationId xmlns:a16="http://schemas.microsoft.com/office/drawing/2014/main" id="{EC9DE54B-2251-4934-AB19-4E6B8AF94535}"/>
              </a:ext>
            </a:extLst>
          </p:cNvPr>
          <p:cNvSpPr txBox="1"/>
          <p:nvPr/>
        </p:nvSpPr>
        <p:spPr>
          <a:xfrm>
            <a:off x="11399024" y="6515916"/>
            <a:ext cx="792974" cy="369332"/>
          </a:xfrm>
          <a:prstGeom prst="rect">
            <a:avLst/>
          </a:prstGeom>
          <a:noFill/>
        </p:spPr>
        <p:txBody>
          <a:bodyPr wrap="none" rtlCol="0">
            <a:spAutoFit/>
          </a:bodyPr>
          <a:lstStyle/>
          <a:p>
            <a:r>
              <a:rPr lang="en-US">
                <a:solidFill>
                  <a:schemeClr val="accent6">
                    <a:lumMod val="75000"/>
                  </a:schemeClr>
                </a:solidFill>
                <a:latin typeface="UTM Nyala" panose="02040603050506020204" pitchFamily="18" charset="0"/>
              </a:rPr>
              <a:t>KTUTS</a:t>
            </a:r>
          </a:p>
        </p:txBody>
      </p:sp>
      <p:pic>
        <p:nvPicPr>
          <p:cNvPr id="4" name="Picture 3" descr="A picture containing diagram&#10;&#10;Description automatically generated">
            <a:extLst>
              <a:ext uri="{FF2B5EF4-FFF2-40B4-BE49-F238E27FC236}">
                <a16:creationId xmlns:a16="http://schemas.microsoft.com/office/drawing/2014/main" id="{4EB7016C-AD3A-45E8-A3CC-19655BA053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6395" y="10222522"/>
            <a:ext cx="1750545" cy="1512277"/>
          </a:xfrm>
          <a:prstGeom prst="rect">
            <a:avLst/>
          </a:prstGeom>
        </p:spPr>
      </p:pic>
    </p:spTree>
    <p:extLst>
      <p:ext uri="{BB962C8B-B14F-4D97-AF65-F5344CB8AC3E}">
        <p14:creationId xmlns:p14="http://schemas.microsoft.com/office/powerpoint/2010/main" val="3709126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8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750" fill="hold"/>
                                        <p:tgtEl>
                                          <p:spTgt spid="36"/>
                                        </p:tgtEl>
                                        <p:attrNameLst>
                                          <p:attrName>ppt_x</p:attrName>
                                        </p:attrNameLst>
                                      </p:cBhvr>
                                      <p:tavLst>
                                        <p:tav tm="0">
                                          <p:val>
                                            <p:strVal val="1+#ppt_w/2"/>
                                          </p:val>
                                        </p:tav>
                                        <p:tav tm="100000">
                                          <p:val>
                                            <p:strVal val="#ppt_x"/>
                                          </p:val>
                                        </p:tav>
                                      </p:tavLst>
                                    </p:anim>
                                    <p:anim calcmode="lin" valueType="num">
                                      <p:cBhvr additive="base">
                                        <p:cTn id="12" dur="75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1550"/>
                            </p:stCondLst>
                            <p:childTnLst>
                              <p:par>
                                <p:cTn id="14" presetID="22" presetClass="entr" presetSubtype="8"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950"/>
                                        <p:tgtEl>
                                          <p:spTgt spid="1026"/>
                                        </p:tgtEl>
                                      </p:cBhvr>
                                    </p:animEffect>
                                  </p:childTnLst>
                                </p:cTn>
                              </p:par>
                            </p:childTnLst>
                          </p:cTn>
                        </p:par>
                        <p:par>
                          <p:cTn id="17" fill="hold">
                            <p:stCondLst>
                              <p:cond delay="2500"/>
                            </p:stCondLst>
                            <p:childTnLst>
                              <p:par>
                                <p:cTn id="18" presetID="47"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par>
                          <p:cTn id="27" fill="hold">
                            <p:stCondLst>
                              <p:cond delay="4000"/>
                            </p:stCondLst>
                            <p:childTnLst>
                              <p:par>
                                <p:cTn id="28" presetID="31"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anim calcmode="lin" valueType="num">
                                      <p:cBhvr>
                                        <p:cTn id="32" dur="1000" fill="hold"/>
                                        <p:tgtEl>
                                          <p:spTgt spid="2"/>
                                        </p:tgtEl>
                                        <p:attrNameLst>
                                          <p:attrName>style.rotation</p:attrName>
                                        </p:attrNameLst>
                                      </p:cBhvr>
                                      <p:tavLst>
                                        <p:tav tm="0">
                                          <p:val>
                                            <p:fltVal val="90"/>
                                          </p:val>
                                        </p:tav>
                                        <p:tav tm="100000">
                                          <p:val>
                                            <p:fltVal val="0"/>
                                          </p:val>
                                        </p:tav>
                                      </p:tavLst>
                                    </p:anim>
                                    <p:animEffect transition="in" filter="fade">
                                      <p:cBhvr>
                                        <p:cTn id="33" dur="1000"/>
                                        <p:tgtEl>
                                          <p:spTgt spid="2"/>
                                        </p:tgtEl>
                                      </p:cBhvr>
                                    </p:animEffect>
                                  </p:childTnLst>
                                </p:cTn>
                              </p:par>
                            </p:childTnLst>
                          </p:cTn>
                        </p:par>
                        <p:par>
                          <p:cTn id="34" fill="hold">
                            <p:stCondLst>
                              <p:cond delay="5000"/>
                            </p:stCondLst>
                            <p:childTnLst>
                              <p:par>
                                <p:cTn id="35" presetID="32" presetClass="emph" presetSubtype="0" fill="hold" grpId="1" nodeType="afterEffect">
                                  <p:stCondLst>
                                    <p:cond delay="0"/>
                                  </p:stCondLst>
                                  <p:childTnLst>
                                    <p:animRot by="120000">
                                      <p:cBhvr>
                                        <p:cTn id="36" dur="100" fill="hold">
                                          <p:stCondLst>
                                            <p:cond delay="0"/>
                                          </p:stCondLst>
                                        </p:cTn>
                                        <p:tgtEl>
                                          <p:spTgt spid="2"/>
                                        </p:tgtEl>
                                        <p:attrNameLst>
                                          <p:attrName>r</p:attrName>
                                        </p:attrNameLst>
                                      </p:cBhvr>
                                    </p:animRot>
                                    <p:animRot by="-240000">
                                      <p:cBhvr>
                                        <p:cTn id="37" dur="200" fill="hold">
                                          <p:stCondLst>
                                            <p:cond delay="200"/>
                                          </p:stCondLst>
                                        </p:cTn>
                                        <p:tgtEl>
                                          <p:spTgt spid="2"/>
                                        </p:tgtEl>
                                        <p:attrNameLst>
                                          <p:attrName>r</p:attrName>
                                        </p:attrNameLst>
                                      </p:cBhvr>
                                    </p:animRot>
                                    <p:animRot by="240000">
                                      <p:cBhvr>
                                        <p:cTn id="38" dur="200" fill="hold">
                                          <p:stCondLst>
                                            <p:cond delay="400"/>
                                          </p:stCondLst>
                                        </p:cTn>
                                        <p:tgtEl>
                                          <p:spTgt spid="2"/>
                                        </p:tgtEl>
                                        <p:attrNameLst>
                                          <p:attrName>r</p:attrName>
                                        </p:attrNameLst>
                                      </p:cBhvr>
                                    </p:animRot>
                                    <p:animRot by="-240000">
                                      <p:cBhvr>
                                        <p:cTn id="39" dur="200" fill="hold">
                                          <p:stCondLst>
                                            <p:cond delay="600"/>
                                          </p:stCondLst>
                                        </p:cTn>
                                        <p:tgtEl>
                                          <p:spTgt spid="2"/>
                                        </p:tgtEl>
                                        <p:attrNameLst>
                                          <p:attrName>r</p:attrName>
                                        </p:attrNameLst>
                                      </p:cBhvr>
                                    </p:animRot>
                                    <p:animRot by="120000">
                                      <p:cBhvr>
                                        <p:cTn id="40" dur="200" fill="hold">
                                          <p:stCondLst>
                                            <p:cond delay="800"/>
                                          </p:stCondLst>
                                        </p:cTn>
                                        <p:tgtEl>
                                          <p:spTgt spid="2"/>
                                        </p:tgtEl>
                                        <p:attrNameLst>
                                          <p:attrName>r</p:attrName>
                                        </p:attrNameLst>
                                      </p:cBhvr>
                                    </p:animRot>
                                  </p:childTnLst>
                                </p:cTn>
                              </p:par>
                            </p:childTnLst>
                          </p:cTn>
                        </p:par>
                        <p:par>
                          <p:cTn id="41" fill="hold">
                            <p:stCondLst>
                              <p:cond delay="6000"/>
                            </p:stCondLst>
                            <p:childTnLst>
                              <p:par>
                                <p:cTn id="42" presetID="31"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style.rotation</p:attrName>
                                        </p:attrNameLst>
                                      </p:cBhvr>
                                      <p:tavLst>
                                        <p:tav tm="0">
                                          <p:val>
                                            <p:fltVal val="90"/>
                                          </p:val>
                                        </p:tav>
                                        <p:tav tm="100000">
                                          <p:val>
                                            <p:fltVal val="0"/>
                                          </p:val>
                                        </p:tav>
                                      </p:tavLst>
                                    </p:anim>
                                    <p:animEffect transition="in" filter="fade">
                                      <p:cBhvr>
                                        <p:cTn id="47" dur="1000"/>
                                        <p:tgtEl>
                                          <p:spTgt spid="9"/>
                                        </p:tgtEl>
                                      </p:cBhvr>
                                    </p:animEffect>
                                  </p:childTnLst>
                                </p:cTn>
                              </p:par>
                            </p:childTnLst>
                          </p:cTn>
                        </p:par>
                        <p:par>
                          <p:cTn id="48" fill="hold">
                            <p:stCondLst>
                              <p:cond delay="7000"/>
                            </p:stCondLst>
                            <p:childTnLst>
                              <p:par>
                                <p:cTn id="49" presetID="32" presetClass="emph" presetSubtype="0" fill="hold" grpId="1" nodeType="afterEffect">
                                  <p:stCondLst>
                                    <p:cond delay="0"/>
                                  </p:stCondLst>
                                  <p:childTnLst>
                                    <p:animRot by="120000">
                                      <p:cBhvr>
                                        <p:cTn id="50" dur="100" fill="hold">
                                          <p:stCondLst>
                                            <p:cond delay="0"/>
                                          </p:stCondLst>
                                        </p:cTn>
                                        <p:tgtEl>
                                          <p:spTgt spid="9"/>
                                        </p:tgtEl>
                                        <p:attrNameLst>
                                          <p:attrName>r</p:attrName>
                                        </p:attrNameLst>
                                      </p:cBhvr>
                                    </p:animRot>
                                    <p:animRot by="-240000">
                                      <p:cBhvr>
                                        <p:cTn id="51" dur="200" fill="hold">
                                          <p:stCondLst>
                                            <p:cond delay="200"/>
                                          </p:stCondLst>
                                        </p:cTn>
                                        <p:tgtEl>
                                          <p:spTgt spid="9"/>
                                        </p:tgtEl>
                                        <p:attrNameLst>
                                          <p:attrName>r</p:attrName>
                                        </p:attrNameLst>
                                      </p:cBhvr>
                                    </p:animRot>
                                    <p:animRot by="240000">
                                      <p:cBhvr>
                                        <p:cTn id="52" dur="200" fill="hold">
                                          <p:stCondLst>
                                            <p:cond delay="400"/>
                                          </p:stCondLst>
                                        </p:cTn>
                                        <p:tgtEl>
                                          <p:spTgt spid="9"/>
                                        </p:tgtEl>
                                        <p:attrNameLst>
                                          <p:attrName>r</p:attrName>
                                        </p:attrNameLst>
                                      </p:cBhvr>
                                    </p:animRot>
                                    <p:animRot by="-240000">
                                      <p:cBhvr>
                                        <p:cTn id="53" dur="200" fill="hold">
                                          <p:stCondLst>
                                            <p:cond delay="600"/>
                                          </p:stCondLst>
                                        </p:cTn>
                                        <p:tgtEl>
                                          <p:spTgt spid="9"/>
                                        </p:tgtEl>
                                        <p:attrNameLst>
                                          <p:attrName>r</p:attrName>
                                        </p:attrNameLst>
                                      </p:cBhvr>
                                    </p:animRot>
                                    <p:animRot by="120000">
                                      <p:cBhvr>
                                        <p:cTn id="5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86855" y="1064530"/>
          <a:ext cx="11149462" cy="5854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a:extLst>
              <a:ext uri="{FF2B5EF4-FFF2-40B4-BE49-F238E27FC236}">
                <a16:creationId xmlns:a16="http://schemas.microsoft.com/office/drawing/2014/main" id="{895208C3-AAA1-441D-8DD1-DD07A181EF87}"/>
              </a:ext>
            </a:extLst>
          </p:cNvPr>
          <p:cNvGrpSpPr/>
          <p:nvPr/>
        </p:nvGrpSpPr>
        <p:grpSpPr>
          <a:xfrm>
            <a:off x="-2822" y="-626"/>
            <a:ext cx="12192588" cy="6858000"/>
            <a:chOff x="-588" y="0"/>
            <a:chExt cx="12192588" cy="6858000"/>
          </a:xfrm>
        </p:grpSpPr>
        <p:sp>
          <p:nvSpPr>
            <p:cNvPr id="6" name="Freeform 19">
              <a:extLst>
                <a:ext uri="{FF2B5EF4-FFF2-40B4-BE49-F238E27FC236}">
                  <a16:creationId xmlns:a16="http://schemas.microsoft.com/office/drawing/2014/main" id="{BBCBE8F5-E047-4150-984D-4D8B0D26F46B}"/>
                </a:ext>
              </a:extLst>
            </p:cNvPr>
            <p:cNvSpPr/>
            <p:nvPr/>
          </p:nvSpPr>
          <p:spPr bwMode="auto">
            <a:xfrm>
              <a:off x="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7" name="Freeform 19">
              <a:extLst>
                <a:ext uri="{FF2B5EF4-FFF2-40B4-BE49-F238E27FC236}">
                  <a16:creationId xmlns:a16="http://schemas.microsoft.com/office/drawing/2014/main" id="{FA97DD0B-8005-4360-8B7D-7BF99E91B35F}"/>
                </a:ext>
              </a:extLst>
            </p:cNvPr>
            <p:cNvSpPr/>
            <p:nvPr/>
          </p:nvSpPr>
          <p:spPr bwMode="auto">
            <a:xfrm>
              <a:off x="119857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8" name="Freeform 19">
              <a:extLst>
                <a:ext uri="{FF2B5EF4-FFF2-40B4-BE49-F238E27FC236}">
                  <a16:creationId xmlns:a16="http://schemas.microsoft.com/office/drawing/2014/main" id="{43D1CB46-8D20-4BA2-BA87-5A514669B52F}"/>
                </a:ext>
              </a:extLst>
            </p:cNvPr>
            <p:cNvSpPr/>
            <p:nvPr/>
          </p:nvSpPr>
          <p:spPr bwMode="auto">
            <a:xfrm>
              <a:off x="239714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9" name="Freeform 19">
              <a:extLst>
                <a:ext uri="{FF2B5EF4-FFF2-40B4-BE49-F238E27FC236}">
                  <a16:creationId xmlns:a16="http://schemas.microsoft.com/office/drawing/2014/main" id="{0C7437D8-A937-41F3-9844-80E25DC4C170}"/>
                </a:ext>
              </a:extLst>
            </p:cNvPr>
            <p:cNvSpPr/>
            <p:nvPr/>
          </p:nvSpPr>
          <p:spPr bwMode="auto">
            <a:xfrm>
              <a:off x="359571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0" name="Freeform 19">
              <a:extLst>
                <a:ext uri="{FF2B5EF4-FFF2-40B4-BE49-F238E27FC236}">
                  <a16:creationId xmlns:a16="http://schemas.microsoft.com/office/drawing/2014/main" id="{C4FA0F7F-3A78-4ADD-AD64-A3AF4D1FE5C2}"/>
                </a:ext>
              </a:extLst>
            </p:cNvPr>
            <p:cNvSpPr/>
            <p:nvPr/>
          </p:nvSpPr>
          <p:spPr bwMode="auto">
            <a:xfrm>
              <a:off x="479429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1" name="Freeform 19">
              <a:extLst>
                <a:ext uri="{FF2B5EF4-FFF2-40B4-BE49-F238E27FC236}">
                  <a16:creationId xmlns:a16="http://schemas.microsoft.com/office/drawing/2014/main" id="{D143CD26-A467-4BB3-A378-B95E09C1ABD0}"/>
                </a:ext>
              </a:extLst>
            </p:cNvPr>
            <p:cNvSpPr/>
            <p:nvPr/>
          </p:nvSpPr>
          <p:spPr bwMode="auto">
            <a:xfrm>
              <a:off x="599286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2" name="Freeform 19">
              <a:extLst>
                <a:ext uri="{FF2B5EF4-FFF2-40B4-BE49-F238E27FC236}">
                  <a16:creationId xmlns:a16="http://schemas.microsoft.com/office/drawing/2014/main" id="{07E67637-54BE-4EDB-B929-D85D632D43E2}"/>
                </a:ext>
              </a:extLst>
            </p:cNvPr>
            <p:cNvSpPr/>
            <p:nvPr/>
          </p:nvSpPr>
          <p:spPr bwMode="auto">
            <a:xfrm>
              <a:off x="719143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3" name="Freeform 19">
              <a:extLst>
                <a:ext uri="{FF2B5EF4-FFF2-40B4-BE49-F238E27FC236}">
                  <a16:creationId xmlns:a16="http://schemas.microsoft.com/office/drawing/2014/main" id="{D6321E3B-7388-4BF6-9719-D18F449818DA}"/>
                </a:ext>
              </a:extLst>
            </p:cNvPr>
            <p:cNvSpPr/>
            <p:nvPr/>
          </p:nvSpPr>
          <p:spPr bwMode="auto">
            <a:xfrm>
              <a:off x="8390012"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4" name="Freeform 19">
              <a:extLst>
                <a:ext uri="{FF2B5EF4-FFF2-40B4-BE49-F238E27FC236}">
                  <a16:creationId xmlns:a16="http://schemas.microsoft.com/office/drawing/2014/main" id="{34FF0628-936F-4FFB-9204-EA96503688A3}"/>
                </a:ext>
              </a:extLst>
            </p:cNvPr>
            <p:cNvSpPr/>
            <p:nvPr/>
          </p:nvSpPr>
          <p:spPr bwMode="auto">
            <a:xfrm>
              <a:off x="952419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5" name="Freeform 19">
              <a:extLst>
                <a:ext uri="{FF2B5EF4-FFF2-40B4-BE49-F238E27FC236}">
                  <a16:creationId xmlns:a16="http://schemas.microsoft.com/office/drawing/2014/main" id="{21DD6E1C-6EFE-4504-9AD9-48F126A54407}"/>
                </a:ext>
              </a:extLst>
            </p:cNvPr>
            <p:cNvSpPr/>
            <p:nvPr/>
          </p:nvSpPr>
          <p:spPr bwMode="auto">
            <a:xfrm>
              <a:off x="1065836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6" name="Freeform 19">
              <a:extLst>
                <a:ext uri="{FF2B5EF4-FFF2-40B4-BE49-F238E27FC236}">
                  <a16:creationId xmlns:a16="http://schemas.microsoft.com/office/drawing/2014/main" id="{AAC181DA-8B48-4E2D-AC4A-BD7DD91C7949}"/>
                </a:ext>
              </a:extLst>
            </p:cNvPr>
            <p:cNvSpPr/>
            <p:nvPr/>
          </p:nvSpPr>
          <p:spPr bwMode="auto">
            <a:xfrm flipH="1">
              <a:off x="10793509"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7" name="Freeform 19">
              <a:extLst>
                <a:ext uri="{FF2B5EF4-FFF2-40B4-BE49-F238E27FC236}">
                  <a16:creationId xmlns:a16="http://schemas.microsoft.com/office/drawing/2014/main" id="{C0615671-5F79-4E5B-9BE4-FF819CD8CBA4}"/>
                </a:ext>
              </a:extLst>
            </p:cNvPr>
            <p:cNvSpPr/>
            <p:nvPr/>
          </p:nvSpPr>
          <p:spPr bwMode="auto">
            <a:xfrm flipH="1">
              <a:off x="959493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18" name="Freeform 19">
              <a:extLst>
                <a:ext uri="{FF2B5EF4-FFF2-40B4-BE49-F238E27FC236}">
                  <a16:creationId xmlns:a16="http://schemas.microsoft.com/office/drawing/2014/main" id="{4EF3B394-285D-4449-A3E6-C60FAE80F7EE}"/>
                </a:ext>
              </a:extLst>
            </p:cNvPr>
            <p:cNvSpPr/>
            <p:nvPr/>
          </p:nvSpPr>
          <p:spPr bwMode="auto">
            <a:xfrm flipH="1">
              <a:off x="839636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19" name="Freeform 19">
              <a:extLst>
                <a:ext uri="{FF2B5EF4-FFF2-40B4-BE49-F238E27FC236}">
                  <a16:creationId xmlns:a16="http://schemas.microsoft.com/office/drawing/2014/main" id="{8AD97AFE-36E0-42B9-95B7-876C509D34FD}"/>
                </a:ext>
              </a:extLst>
            </p:cNvPr>
            <p:cNvSpPr/>
            <p:nvPr/>
          </p:nvSpPr>
          <p:spPr bwMode="auto">
            <a:xfrm flipH="1">
              <a:off x="719779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0" name="Freeform 19">
              <a:extLst>
                <a:ext uri="{FF2B5EF4-FFF2-40B4-BE49-F238E27FC236}">
                  <a16:creationId xmlns:a16="http://schemas.microsoft.com/office/drawing/2014/main" id="{7BF1F01C-C417-47C0-A05A-2EBF1898BC98}"/>
                </a:ext>
              </a:extLst>
            </p:cNvPr>
            <p:cNvSpPr/>
            <p:nvPr/>
          </p:nvSpPr>
          <p:spPr bwMode="auto">
            <a:xfrm flipH="1">
              <a:off x="599921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1" name="Freeform 19">
              <a:extLst>
                <a:ext uri="{FF2B5EF4-FFF2-40B4-BE49-F238E27FC236}">
                  <a16:creationId xmlns:a16="http://schemas.microsoft.com/office/drawing/2014/main" id="{76FE4188-2E5A-4B92-BC99-5F63EE6B741E}"/>
                </a:ext>
              </a:extLst>
            </p:cNvPr>
            <p:cNvSpPr/>
            <p:nvPr/>
          </p:nvSpPr>
          <p:spPr bwMode="auto">
            <a:xfrm flipH="1">
              <a:off x="480064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2" name="Freeform 19">
              <a:extLst>
                <a:ext uri="{FF2B5EF4-FFF2-40B4-BE49-F238E27FC236}">
                  <a16:creationId xmlns:a16="http://schemas.microsoft.com/office/drawing/2014/main" id="{99C08B50-7016-4AF4-8E80-5D99DB84B218}"/>
                </a:ext>
              </a:extLst>
            </p:cNvPr>
            <p:cNvSpPr/>
            <p:nvPr/>
          </p:nvSpPr>
          <p:spPr bwMode="auto">
            <a:xfrm flipH="1">
              <a:off x="360207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3" name="Freeform 19">
              <a:extLst>
                <a:ext uri="{FF2B5EF4-FFF2-40B4-BE49-F238E27FC236}">
                  <a16:creationId xmlns:a16="http://schemas.microsoft.com/office/drawing/2014/main" id="{EA1E562F-ACE0-4E63-BEB7-C1AD3440A82E}"/>
                </a:ext>
              </a:extLst>
            </p:cNvPr>
            <p:cNvSpPr/>
            <p:nvPr/>
          </p:nvSpPr>
          <p:spPr bwMode="auto">
            <a:xfrm flipH="1">
              <a:off x="2403497"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4" name="Freeform 19">
              <a:extLst>
                <a:ext uri="{FF2B5EF4-FFF2-40B4-BE49-F238E27FC236}">
                  <a16:creationId xmlns:a16="http://schemas.microsoft.com/office/drawing/2014/main" id="{39A454C3-1CC7-4BC5-8253-5936A34A18AB}"/>
                </a:ext>
              </a:extLst>
            </p:cNvPr>
            <p:cNvSpPr/>
            <p:nvPr/>
          </p:nvSpPr>
          <p:spPr bwMode="auto">
            <a:xfrm flipH="1">
              <a:off x="1204924"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5" name="Freeform 19">
              <a:extLst>
                <a:ext uri="{FF2B5EF4-FFF2-40B4-BE49-F238E27FC236}">
                  <a16:creationId xmlns:a16="http://schemas.microsoft.com/office/drawing/2014/main" id="{FF595C12-427E-45ED-B902-437A45EE3906}"/>
                </a:ext>
              </a:extLst>
            </p:cNvPr>
            <p:cNvSpPr/>
            <p:nvPr/>
          </p:nvSpPr>
          <p:spPr bwMode="auto">
            <a:xfrm flipH="1">
              <a:off x="635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6" name="Freeform 37">
              <a:extLst>
                <a:ext uri="{FF2B5EF4-FFF2-40B4-BE49-F238E27FC236}">
                  <a16:creationId xmlns:a16="http://schemas.microsoft.com/office/drawing/2014/main" id="{9D7E0B9B-1ADB-4BFA-AF5E-E9A9F959320D}"/>
                </a:ext>
              </a:extLst>
            </p:cNvPr>
            <p:cNvSpPr/>
            <p:nvPr/>
          </p:nvSpPr>
          <p:spPr bwMode="auto">
            <a:xfrm>
              <a:off x="6350" y="231773"/>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7" name="Freeform 37">
              <a:extLst>
                <a:ext uri="{FF2B5EF4-FFF2-40B4-BE49-F238E27FC236}">
                  <a16:creationId xmlns:a16="http://schemas.microsoft.com/office/drawing/2014/main" id="{F0E82751-478A-406D-B657-D297E1039F2C}"/>
                </a:ext>
              </a:extLst>
            </p:cNvPr>
            <p:cNvSpPr/>
            <p:nvPr/>
          </p:nvSpPr>
          <p:spPr bwMode="auto">
            <a:xfrm>
              <a:off x="0" y="10286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28" name="Freeform 37">
              <a:extLst>
                <a:ext uri="{FF2B5EF4-FFF2-40B4-BE49-F238E27FC236}">
                  <a16:creationId xmlns:a16="http://schemas.microsoft.com/office/drawing/2014/main" id="{7A2E5D07-2909-44AD-AE2D-830FE60E43C6}"/>
                </a:ext>
              </a:extLst>
            </p:cNvPr>
            <p:cNvSpPr/>
            <p:nvPr/>
          </p:nvSpPr>
          <p:spPr bwMode="auto">
            <a:xfrm>
              <a:off x="0" y="18287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29" name="Freeform 37">
              <a:extLst>
                <a:ext uri="{FF2B5EF4-FFF2-40B4-BE49-F238E27FC236}">
                  <a16:creationId xmlns:a16="http://schemas.microsoft.com/office/drawing/2014/main" id="{ABAFA5CD-C1CB-4080-9B4B-3281D21C33EB}"/>
                </a:ext>
              </a:extLst>
            </p:cNvPr>
            <p:cNvSpPr/>
            <p:nvPr/>
          </p:nvSpPr>
          <p:spPr bwMode="auto">
            <a:xfrm>
              <a:off x="0" y="26288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0" name="Freeform 37">
              <a:extLst>
                <a:ext uri="{FF2B5EF4-FFF2-40B4-BE49-F238E27FC236}">
                  <a16:creationId xmlns:a16="http://schemas.microsoft.com/office/drawing/2014/main" id="{6257E69A-2144-4211-ADD7-DE0606D5F238}"/>
                </a:ext>
              </a:extLst>
            </p:cNvPr>
            <p:cNvSpPr/>
            <p:nvPr/>
          </p:nvSpPr>
          <p:spPr bwMode="auto">
            <a:xfrm>
              <a:off x="0" y="34289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1" name="Freeform 37">
              <a:extLst>
                <a:ext uri="{FF2B5EF4-FFF2-40B4-BE49-F238E27FC236}">
                  <a16:creationId xmlns:a16="http://schemas.microsoft.com/office/drawing/2014/main" id="{9F911FB9-46B7-4C5B-B250-D54C4A2704AF}"/>
                </a:ext>
              </a:extLst>
            </p:cNvPr>
            <p:cNvSpPr/>
            <p:nvPr/>
          </p:nvSpPr>
          <p:spPr bwMode="auto">
            <a:xfrm>
              <a:off x="0" y="42290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2" name="Freeform 37">
              <a:extLst>
                <a:ext uri="{FF2B5EF4-FFF2-40B4-BE49-F238E27FC236}">
                  <a16:creationId xmlns:a16="http://schemas.microsoft.com/office/drawing/2014/main" id="{F0A6E1A2-8C18-47A4-980D-7CF08559FB0F}"/>
                </a:ext>
              </a:extLst>
            </p:cNvPr>
            <p:cNvSpPr/>
            <p:nvPr/>
          </p:nvSpPr>
          <p:spPr bwMode="auto">
            <a:xfrm>
              <a:off x="0" y="50291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3" name="Freeform 37">
              <a:extLst>
                <a:ext uri="{FF2B5EF4-FFF2-40B4-BE49-F238E27FC236}">
                  <a16:creationId xmlns:a16="http://schemas.microsoft.com/office/drawing/2014/main" id="{736D96FC-06D7-407B-BE48-C268826793D2}"/>
                </a:ext>
              </a:extLst>
            </p:cNvPr>
            <p:cNvSpPr/>
            <p:nvPr/>
          </p:nvSpPr>
          <p:spPr bwMode="auto">
            <a:xfrm>
              <a:off x="-588" y="5759606"/>
              <a:ext cx="256176" cy="793065"/>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 name="connsiteX0" fmla="*/ 0 w 10000"/>
                <a:gd name="connsiteY0" fmla="*/ 0 h 12673"/>
                <a:gd name="connsiteX1" fmla="*/ 10000 w 10000"/>
                <a:gd name="connsiteY1" fmla="*/ 3137 h 12673"/>
                <a:gd name="connsiteX2" fmla="*/ 10000 w 10000"/>
                <a:gd name="connsiteY2" fmla="*/ 10000 h 12673"/>
                <a:gd name="connsiteX3" fmla="*/ 248 w 10000"/>
                <a:gd name="connsiteY3" fmla="*/ 12673 h 12673"/>
                <a:gd name="connsiteX4" fmla="*/ 0 w 10000"/>
                <a:gd name="connsiteY4" fmla="*/ 0 h 12673"/>
                <a:gd name="connsiteX0-1" fmla="*/ 23 w 10023"/>
                <a:gd name="connsiteY0-2" fmla="*/ 0 h 12757"/>
                <a:gd name="connsiteX1-3" fmla="*/ 10023 w 10023"/>
                <a:gd name="connsiteY1-4" fmla="*/ 3137 h 12757"/>
                <a:gd name="connsiteX2-5" fmla="*/ 10023 w 10023"/>
                <a:gd name="connsiteY2-6" fmla="*/ 10000 h 12757"/>
                <a:gd name="connsiteX3-7" fmla="*/ 23 w 10023"/>
                <a:gd name="connsiteY3-8" fmla="*/ 12757 h 12757"/>
                <a:gd name="connsiteX4-9" fmla="*/ 23 w 10023"/>
                <a:gd name="connsiteY4-10" fmla="*/ 0 h 12757"/>
                <a:gd name="connsiteX0-11" fmla="*/ 23 w 10023"/>
                <a:gd name="connsiteY0-12" fmla="*/ 0 h 13010"/>
                <a:gd name="connsiteX1-13" fmla="*/ 10023 w 10023"/>
                <a:gd name="connsiteY1-14" fmla="*/ 3137 h 13010"/>
                <a:gd name="connsiteX2-15" fmla="*/ 10023 w 10023"/>
                <a:gd name="connsiteY2-16" fmla="*/ 10000 h 13010"/>
                <a:gd name="connsiteX3-17" fmla="*/ 23 w 10023"/>
                <a:gd name="connsiteY3-18" fmla="*/ 13010 h 13010"/>
                <a:gd name="connsiteX4-19" fmla="*/ 23 w 10023"/>
                <a:gd name="connsiteY4-20" fmla="*/ 0 h 1301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4" name="Freeform 37">
              <a:extLst>
                <a:ext uri="{FF2B5EF4-FFF2-40B4-BE49-F238E27FC236}">
                  <a16:creationId xmlns:a16="http://schemas.microsoft.com/office/drawing/2014/main" id="{E753AFD3-0870-4B7F-8D1B-626A4BD3A9D8}"/>
                </a:ext>
              </a:extLst>
            </p:cNvPr>
            <p:cNvSpPr/>
            <p:nvPr/>
          </p:nvSpPr>
          <p:spPr bwMode="auto">
            <a:xfrm flipH="1">
              <a:off x="11936412" y="283639"/>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5" name="Freeform 37">
              <a:extLst>
                <a:ext uri="{FF2B5EF4-FFF2-40B4-BE49-F238E27FC236}">
                  <a16:creationId xmlns:a16="http://schemas.microsoft.com/office/drawing/2014/main" id="{DDC4E3DF-C107-414A-9314-779BADDA0AAC}"/>
                </a:ext>
              </a:extLst>
            </p:cNvPr>
            <p:cNvSpPr/>
            <p:nvPr/>
          </p:nvSpPr>
          <p:spPr bwMode="auto">
            <a:xfrm flipH="1">
              <a:off x="11936412" y="10551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6" name="Freeform 37">
              <a:extLst>
                <a:ext uri="{FF2B5EF4-FFF2-40B4-BE49-F238E27FC236}">
                  <a16:creationId xmlns:a16="http://schemas.microsoft.com/office/drawing/2014/main" id="{DE042F93-45E5-4F71-AC5C-07FD5690D540}"/>
                </a:ext>
              </a:extLst>
            </p:cNvPr>
            <p:cNvSpPr/>
            <p:nvPr/>
          </p:nvSpPr>
          <p:spPr bwMode="auto">
            <a:xfrm flipH="1">
              <a:off x="11936412" y="18552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7" name="Freeform 37">
              <a:extLst>
                <a:ext uri="{FF2B5EF4-FFF2-40B4-BE49-F238E27FC236}">
                  <a16:creationId xmlns:a16="http://schemas.microsoft.com/office/drawing/2014/main" id="{D560F948-1556-4A49-B4D2-350CDF8D4FF0}"/>
                </a:ext>
              </a:extLst>
            </p:cNvPr>
            <p:cNvSpPr/>
            <p:nvPr/>
          </p:nvSpPr>
          <p:spPr bwMode="auto">
            <a:xfrm flipH="1">
              <a:off x="11936412" y="26553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38" name="Freeform 37">
              <a:extLst>
                <a:ext uri="{FF2B5EF4-FFF2-40B4-BE49-F238E27FC236}">
                  <a16:creationId xmlns:a16="http://schemas.microsoft.com/office/drawing/2014/main" id="{3C4F76CA-CBE1-4016-A236-BA060FCF8686}"/>
                </a:ext>
              </a:extLst>
            </p:cNvPr>
            <p:cNvSpPr/>
            <p:nvPr/>
          </p:nvSpPr>
          <p:spPr bwMode="auto">
            <a:xfrm flipH="1">
              <a:off x="11936412" y="34554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39" name="Freeform 37">
              <a:extLst>
                <a:ext uri="{FF2B5EF4-FFF2-40B4-BE49-F238E27FC236}">
                  <a16:creationId xmlns:a16="http://schemas.microsoft.com/office/drawing/2014/main" id="{4D7BE3B7-4D23-4116-B908-F2D7F4E11FBE}"/>
                </a:ext>
              </a:extLst>
            </p:cNvPr>
            <p:cNvSpPr/>
            <p:nvPr/>
          </p:nvSpPr>
          <p:spPr bwMode="auto">
            <a:xfrm flipH="1">
              <a:off x="11936412" y="42555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40" name="Freeform 37">
              <a:extLst>
                <a:ext uri="{FF2B5EF4-FFF2-40B4-BE49-F238E27FC236}">
                  <a16:creationId xmlns:a16="http://schemas.microsoft.com/office/drawing/2014/main" id="{2BC58DF6-5F06-4C21-8F23-4CBB6E5F2CE2}"/>
                </a:ext>
              </a:extLst>
            </p:cNvPr>
            <p:cNvSpPr/>
            <p:nvPr/>
          </p:nvSpPr>
          <p:spPr bwMode="auto">
            <a:xfrm flipH="1">
              <a:off x="11936412" y="5036612"/>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endParaRPr lang="zh-CN" altLang="en-US"/>
            </a:p>
          </p:txBody>
        </p:sp>
        <p:sp>
          <p:nvSpPr>
            <p:cNvPr id="41" name="Freeform 37">
              <a:extLst>
                <a:ext uri="{FF2B5EF4-FFF2-40B4-BE49-F238E27FC236}">
                  <a16:creationId xmlns:a16="http://schemas.microsoft.com/office/drawing/2014/main" id="{681CD61B-20BB-4249-8422-CCA4968128A4}"/>
                </a:ext>
              </a:extLst>
            </p:cNvPr>
            <p:cNvSpPr/>
            <p:nvPr/>
          </p:nvSpPr>
          <p:spPr bwMode="auto">
            <a:xfrm flipH="1">
              <a:off x="11936412" y="579860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endParaRPr lang="zh-CN" altLang="en-US"/>
            </a:p>
          </p:txBody>
        </p:sp>
        <p:sp>
          <p:nvSpPr>
            <p:cNvPr id="42" name="直角三角形 228">
              <a:extLst>
                <a:ext uri="{FF2B5EF4-FFF2-40B4-BE49-F238E27FC236}">
                  <a16:creationId xmlns:a16="http://schemas.microsoft.com/office/drawing/2014/main" id="{C9CA503A-E978-47AE-93AA-C1169C4CC2E5}"/>
                </a:ext>
              </a:extLst>
            </p:cNvPr>
            <p:cNvSpPr/>
            <p:nvPr/>
          </p:nvSpPr>
          <p:spPr>
            <a:xfrm rot="16200000">
              <a:off x="11778349" y="6444349"/>
              <a:ext cx="413651" cy="413651"/>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直角三角形 1">
              <a:extLst>
                <a:ext uri="{FF2B5EF4-FFF2-40B4-BE49-F238E27FC236}">
                  <a16:creationId xmlns:a16="http://schemas.microsoft.com/office/drawing/2014/main" id="{E5875D4E-4A93-429A-8687-FC9956A1CB00}"/>
                </a:ext>
              </a:extLst>
            </p:cNvPr>
            <p:cNvSpPr/>
            <p:nvPr/>
          </p:nvSpPr>
          <p:spPr>
            <a:xfrm rot="10800000">
              <a:off x="11644886" y="0"/>
              <a:ext cx="291526"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4" name="矩形 2">
              <a:extLst>
                <a:ext uri="{FF2B5EF4-FFF2-40B4-BE49-F238E27FC236}">
                  <a16:creationId xmlns:a16="http://schemas.microsoft.com/office/drawing/2014/main" id="{7AF5641B-F192-4C6A-A54A-9A2988D1650F}"/>
                </a:ext>
              </a:extLst>
            </p:cNvPr>
            <p:cNvSpPr/>
            <p:nvPr/>
          </p:nvSpPr>
          <p:spPr>
            <a:xfrm>
              <a:off x="11936412" y="0"/>
              <a:ext cx="255588"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45" name="Rectangle 44"/>
          <p:cNvSpPr/>
          <p:nvPr/>
        </p:nvSpPr>
        <p:spPr>
          <a:xfrm>
            <a:off x="2331420" y="367656"/>
            <a:ext cx="8324715" cy="584775"/>
          </a:xfrm>
          <a:prstGeom prst="rect">
            <a:avLst/>
          </a:prstGeom>
        </p:spPr>
        <p:txBody>
          <a:bodyPr wrap="none">
            <a:spAutoFit/>
          </a:bodyPr>
          <a:lstStyle/>
          <a:p>
            <a:pPr>
              <a:spcBef>
                <a:spcPct val="50000"/>
              </a:spcBef>
            </a:pP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Một</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bức</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thư</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thường</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gồm</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những</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nội</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 dung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sau</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a:t>
            </a:r>
          </a:p>
        </p:txBody>
      </p:sp>
      <p:pic>
        <p:nvPicPr>
          <p:cNvPr id="46" name="Picture 4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9955" y="-62771"/>
            <a:ext cx="2030404" cy="2030404"/>
          </a:xfrm>
          <a:prstGeom prst="rect">
            <a:avLst/>
          </a:prstGeom>
        </p:spPr>
      </p:pic>
    </p:spTree>
    <p:extLst>
      <p:ext uri="{BB962C8B-B14F-4D97-AF65-F5344CB8AC3E}">
        <p14:creationId xmlns:p14="http://schemas.microsoft.com/office/powerpoint/2010/main" val="15986852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graphicEl>
                                              <a:dgm id="{97F4B7FB-08EA-428A-8BA3-74FA9CE47723}"/>
                                            </p:graphicEl>
                                          </p:spTgt>
                                        </p:tgtEl>
                                        <p:attrNameLst>
                                          <p:attrName>style.visibility</p:attrName>
                                        </p:attrNameLst>
                                      </p:cBhvr>
                                      <p:to>
                                        <p:strVal val="visible"/>
                                      </p:to>
                                    </p:set>
                                    <p:animEffect transition="in" filter="fade">
                                      <p:cBhvr>
                                        <p:cTn id="15" dur="1000"/>
                                        <p:tgtEl>
                                          <p:spTgt spid="4">
                                            <p:graphicEl>
                                              <a:dgm id="{97F4B7FB-08EA-428A-8BA3-74FA9CE47723}"/>
                                            </p:graphicEl>
                                          </p:spTgt>
                                        </p:tgtEl>
                                      </p:cBhvr>
                                    </p:animEffect>
                                    <p:anim calcmode="lin" valueType="num">
                                      <p:cBhvr>
                                        <p:cTn id="16" dur="1000" fill="hold"/>
                                        <p:tgtEl>
                                          <p:spTgt spid="4">
                                            <p:graphicEl>
                                              <a:dgm id="{97F4B7FB-08EA-428A-8BA3-74FA9CE47723}"/>
                                            </p:graphicEl>
                                          </p:spTgt>
                                        </p:tgtEl>
                                        <p:attrNameLst>
                                          <p:attrName>ppt_x</p:attrName>
                                        </p:attrNameLst>
                                      </p:cBhvr>
                                      <p:tavLst>
                                        <p:tav tm="0">
                                          <p:val>
                                            <p:strVal val="#ppt_x"/>
                                          </p:val>
                                        </p:tav>
                                        <p:tav tm="100000">
                                          <p:val>
                                            <p:strVal val="#ppt_x"/>
                                          </p:val>
                                        </p:tav>
                                      </p:tavLst>
                                    </p:anim>
                                    <p:anim calcmode="lin" valueType="num">
                                      <p:cBhvr>
                                        <p:cTn id="17" dur="1000" fill="hold"/>
                                        <p:tgtEl>
                                          <p:spTgt spid="4">
                                            <p:graphicEl>
                                              <a:dgm id="{97F4B7FB-08EA-428A-8BA3-74FA9CE47723}"/>
                                            </p:graphic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4">
                                            <p:graphicEl>
                                              <a:dgm id="{4213C596-B47F-46F3-B4A6-9B9DA7176A7C}"/>
                                            </p:graphicEl>
                                          </p:spTgt>
                                        </p:tgtEl>
                                        <p:attrNameLst>
                                          <p:attrName>style.visibility</p:attrName>
                                        </p:attrNameLst>
                                      </p:cBhvr>
                                      <p:to>
                                        <p:strVal val="visible"/>
                                      </p:to>
                                    </p:set>
                                    <p:animEffect transition="in" filter="fade">
                                      <p:cBhvr>
                                        <p:cTn id="22" dur="1000"/>
                                        <p:tgtEl>
                                          <p:spTgt spid="4">
                                            <p:graphicEl>
                                              <a:dgm id="{4213C596-B47F-46F3-B4A6-9B9DA7176A7C}"/>
                                            </p:graphicEl>
                                          </p:spTgt>
                                        </p:tgtEl>
                                      </p:cBhvr>
                                    </p:animEffect>
                                    <p:anim calcmode="lin" valueType="num">
                                      <p:cBhvr>
                                        <p:cTn id="23" dur="1000" fill="hold"/>
                                        <p:tgtEl>
                                          <p:spTgt spid="4">
                                            <p:graphicEl>
                                              <a:dgm id="{4213C596-B47F-46F3-B4A6-9B9DA7176A7C}"/>
                                            </p:graphicEl>
                                          </p:spTgt>
                                        </p:tgtEl>
                                        <p:attrNameLst>
                                          <p:attrName>ppt_x</p:attrName>
                                        </p:attrNameLst>
                                      </p:cBhvr>
                                      <p:tavLst>
                                        <p:tav tm="0">
                                          <p:val>
                                            <p:strVal val="#ppt_x"/>
                                          </p:val>
                                        </p:tav>
                                        <p:tav tm="100000">
                                          <p:val>
                                            <p:strVal val="#ppt_x"/>
                                          </p:val>
                                        </p:tav>
                                      </p:tavLst>
                                    </p:anim>
                                    <p:anim calcmode="lin" valueType="num">
                                      <p:cBhvr>
                                        <p:cTn id="24" dur="1000" fill="hold"/>
                                        <p:tgtEl>
                                          <p:spTgt spid="4">
                                            <p:graphicEl>
                                              <a:dgm id="{4213C596-B47F-46F3-B4A6-9B9DA7176A7C}"/>
                                            </p:graphic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
                                            <p:graphicEl>
                                              <a:dgm id="{43070E39-FE14-480B-BD71-4D7D30392EC5}"/>
                                            </p:graphicEl>
                                          </p:spTgt>
                                        </p:tgtEl>
                                        <p:attrNameLst>
                                          <p:attrName>style.visibility</p:attrName>
                                        </p:attrNameLst>
                                      </p:cBhvr>
                                      <p:to>
                                        <p:strVal val="visible"/>
                                      </p:to>
                                    </p:set>
                                    <p:animEffect transition="in" filter="fade">
                                      <p:cBhvr>
                                        <p:cTn id="29" dur="1000"/>
                                        <p:tgtEl>
                                          <p:spTgt spid="4">
                                            <p:graphicEl>
                                              <a:dgm id="{43070E39-FE14-480B-BD71-4D7D30392EC5}"/>
                                            </p:graphicEl>
                                          </p:spTgt>
                                        </p:tgtEl>
                                      </p:cBhvr>
                                    </p:animEffect>
                                    <p:anim calcmode="lin" valueType="num">
                                      <p:cBhvr>
                                        <p:cTn id="30" dur="1000" fill="hold"/>
                                        <p:tgtEl>
                                          <p:spTgt spid="4">
                                            <p:graphicEl>
                                              <a:dgm id="{43070E39-FE14-480B-BD71-4D7D30392EC5}"/>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43070E39-FE14-480B-BD71-4D7D30392EC5}"/>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
                                            <p:graphicEl>
                                              <a:dgm id="{E88D0D7A-879B-4296-B7E7-B4DC3D695A28}"/>
                                            </p:graphicEl>
                                          </p:spTgt>
                                        </p:tgtEl>
                                        <p:attrNameLst>
                                          <p:attrName>style.visibility</p:attrName>
                                        </p:attrNameLst>
                                      </p:cBhvr>
                                      <p:to>
                                        <p:strVal val="visible"/>
                                      </p:to>
                                    </p:set>
                                    <p:animEffect transition="in" filter="fade">
                                      <p:cBhvr>
                                        <p:cTn id="36" dur="1000"/>
                                        <p:tgtEl>
                                          <p:spTgt spid="4">
                                            <p:graphicEl>
                                              <a:dgm id="{E88D0D7A-879B-4296-B7E7-B4DC3D695A28}"/>
                                            </p:graphicEl>
                                          </p:spTgt>
                                        </p:tgtEl>
                                      </p:cBhvr>
                                    </p:animEffect>
                                    <p:anim calcmode="lin" valueType="num">
                                      <p:cBhvr>
                                        <p:cTn id="37" dur="1000" fill="hold"/>
                                        <p:tgtEl>
                                          <p:spTgt spid="4">
                                            <p:graphicEl>
                                              <a:dgm id="{E88D0D7A-879B-4296-B7E7-B4DC3D695A28}"/>
                                            </p:graphicEl>
                                          </p:spTgt>
                                        </p:tgtEl>
                                        <p:attrNameLst>
                                          <p:attrName>ppt_x</p:attrName>
                                        </p:attrNameLst>
                                      </p:cBhvr>
                                      <p:tavLst>
                                        <p:tav tm="0">
                                          <p:val>
                                            <p:strVal val="#ppt_x"/>
                                          </p:val>
                                        </p:tav>
                                        <p:tav tm="100000">
                                          <p:val>
                                            <p:strVal val="#ppt_x"/>
                                          </p:val>
                                        </p:tav>
                                      </p:tavLst>
                                    </p:anim>
                                    <p:anim calcmode="lin" valueType="num">
                                      <p:cBhvr>
                                        <p:cTn id="38" dur="1000" fill="hold"/>
                                        <p:tgtEl>
                                          <p:spTgt spid="4">
                                            <p:graphicEl>
                                              <a:dgm id="{E88D0D7A-879B-4296-B7E7-B4DC3D695A28}"/>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4">
                                            <p:graphicEl>
                                              <a:dgm id="{B0D7A759-488A-496C-ADD8-3FC885DA9124}"/>
                                            </p:graphicEl>
                                          </p:spTgt>
                                        </p:tgtEl>
                                        <p:attrNameLst>
                                          <p:attrName>style.visibility</p:attrName>
                                        </p:attrNameLst>
                                      </p:cBhvr>
                                      <p:to>
                                        <p:strVal val="visible"/>
                                      </p:to>
                                    </p:set>
                                    <p:animEffect transition="in" filter="fade">
                                      <p:cBhvr>
                                        <p:cTn id="43" dur="1000"/>
                                        <p:tgtEl>
                                          <p:spTgt spid="4">
                                            <p:graphicEl>
                                              <a:dgm id="{B0D7A759-488A-496C-ADD8-3FC885DA9124}"/>
                                            </p:graphicEl>
                                          </p:spTgt>
                                        </p:tgtEl>
                                      </p:cBhvr>
                                    </p:animEffect>
                                    <p:anim calcmode="lin" valueType="num">
                                      <p:cBhvr>
                                        <p:cTn id="44" dur="1000" fill="hold"/>
                                        <p:tgtEl>
                                          <p:spTgt spid="4">
                                            <p:graphicEl>
                                              <a:dgm id="{B0D7A759-488A-496C-ADD8-3FC885DA9124}"/>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B0D7A759-488A-496C-ADD8-3FC885DA9124}"/>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4">
                                            <p:graphicEl>
                                              <a:dgm id="{4F1B7FD5-EFF8-4960-AC41-0061805C6F25}"/>
                                            </p:graphicEl>
                                          </p:spTgt>
                                        </p:tgtEl>
                                        <p:attrNameLst>
                                          <p:attrName>style.visibility</p:attrName>
                                        </p:attrNameLst>
                                      </p:cBhvr>
                                      <p:to>
                                        <p:strVal val="visible"/>
                                      </p:to>
                                    </p:set>
                                    <p:animEffect transition="in" filter="fade">
                                      <p:cBhvr>
                                        <p:cTn id="50" dur="1000"/>
                                        <p:tgtEl>
                                          <p:spTgt spid="4">
                                            <p:graphicEl>
                                              <a:dgm id="{4F1B7FD5-EFF8-4960-AC41-0061805C6F25}"/>
                                            </p:graphicEl>
                                          </p:spTgt>
                                        </p:tgtEl>
                                      </p:cBhvr>
                                    </p:animEffect>
                                    <p:anim calcmode="lin" valueType="num">
                                      <p:cBhvr>
                                        <p:cTn id="51" dur="1000" fill="hold"/>
                                        <p:tgtEl>
                                          <p:spTgt spid="4">
                                            <p:graphicEl>
                                              <a:dgm id="{4F1B7FD5-EFF8-4960-AC41-0061805C6F25}"/>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4F1B7FD5-EFF8-4960-AC41-0061805C6F25}"/>
                                            </p:graphicEl>
                                          </p:spTgt>
                                        </p:tgtEl>
                                        <p:attrNameLst>
                                          <p:attrName>ppt_y</p:attrName>
                                        </p:attrNameLst>
                                      </p:cBhvr>
                                      <p:tavLst>
                                        <p:tav tm="0">
                                          <p:val>
                                            <p:strVal val="#ppt_y-.1"/>
                                          </p:val>
                                        </p:tav>
                                        <p:tav tm="100000">
                                          <p:val>
                                            <p:strVal val="#ppt_y"/>
                                          </p:val>
                                        </p:tav>
                                      </p:tavLst>
                                    </p:anim>
                                  </p:childTnLst>
                                </p:cTn>
                              </p:par>
                              <p:par>
                                <p:cTn id="53" presetID="2" presetClass="entr" presetSubtype="8" fill="hold" nodeType="withEffect">
                                  <p:stCondLst>
                                    <p:cond delay="325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1000" fill="hold"/>
                                        <p:tgtEl>
                                          <p:spTgt spid="46"/>
                                        </p:tgtEl>
                                        <p:attrNameLst>
                                          <p:attrName>ppt_x</p:attrName>
                                        </p:attrNameLst>
                                      </p:cBhvr>
                                      <p:tavLst>
                                        <p:tav tm="0">
                                          <p:val>
                                            <p:strVal val="0-#ppt_w/2"/>
                                          </p:val>
                                        </p:tav>
                                        <p:tav tm="100000">
                                          <p:val>
                                            <p:strVal val="#ppt_x"/>
                                          </p:val>
                                        </p:tav>
                                      </p:tavLst>
                                    </p:anim>
                                    <p:anim calcmode="lin" valueType="num">
                                      <p:cBhvr additive="base">
                                        <p:cTn id="56"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18630" b="10194"/>
          <a:stretch>
            <a:fillRect/>
          </a:stretch>
        </p:blipFill>
        <p:spPr>
          <a:xfrm rot="20819374">
            <a:off x="9988337" y="4815659"/>
            <a:ext cx="1561057" cy="1444423"/>
          </a:xfrm>
          <a:prstGeom prst="rect">
            <a:avLst/>
          </a:prstGeom>
        </p:spPr>
      </p:pic>
      <p:grpSp>
        <p:nvGrpSpPr>
          <p:cNvPr id="8" name="组合 5"/>
          <p:cNvGrpSpPr/>
          <p:nvPr/>
        </p:nvGrpSpPr>
        <p:grpSpPr>
          <a:xfrm>
            <a:off x="1748312" y="1494423"/>
            <a:ext cx="8833173" cy="3332554"/>
            <a:chOff x="946092" y="1963291"/>
            <a:chExt cx="8833173" cy="3779276"/>
          </a:xfrm>
        </p:grpSpPr>
        <p:sp>
          <p:nvSpPr>
            <p:cNvPr id="9" name="矩形: 圆角 4"/>
            <p:cNvSpPr/>
            <p:nvPr/>
          </p:nvSpPr>
          <p:spPr>
            <a:xfrm>
              <a:off x="946092" y="1963291"/>
              <a:ext cx="8833173" cy="3779276"/>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51C8B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圆角 4"/>
            <p:cNvSpPr/>
            <p:nvPr/>
          </p:nvSpPr>
          <p:spPr>
            <a:xfrm>
              <a:off x="1084855" y="2101000"/>
              <a:ext cx="8424000" cy="3503858"/>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8ADAD4"/>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矩形: 圆角 4"/>
            <p:cNvSpPr/>
            <p:nvPr/>
          </p:nvSpPr>
          <p:spPr>
            <a:xfrm>
              <a:off x="1023087" y="2043250"/>
              <a:ext cx="8555647" cy="3636000"/>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noFill/>
            <a:ln w="1905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TextBox 2">
            <a:extLst>
              <a:ext uri="{FF2B5EF4-FFF2-40B4-BE49-F238E27FC236}">
                <a16:creationId xmlns:a16="http://schemas.microsoft.com/office/drawing/2014/main" id="{2AB2513B-FF1E-4A1E-9458-70E3290B802B}"/>
              </a:ext>
            </a:extLst>
          </p:cNvPr>
          <p:cNvSpPr txBox="1"/>
          <p:nvPr/>
        </p:nvSpPr>
        <p:spPr>
          <a:xfrm>
            <a:off x="2963116" y="1784700"/>
            <a:ext cx="6815205" cy="2554545"/>
          </a:xfrm>
          <a:prstGeom prst="rect">
            <a:avLst/>
          </a:prstGeom>
          <a:noFill/>
        </p:spPr>
        <p:txBody>
          <a:bodyPr wrap="square">
            <a:spAutoFit/>
          </a:bodyPr>
          <a:lstStyle/>
          <a:p>
            <a:pPr algn="just">
              <a:defRPr/>
            </a:pPr>
            <a:r>
              <a:rPr lang="vi-VN" sz="4000" b="1" dirty="0">
                <a:solidFill>
                  <a:srgbClr val="002060"/>
                </a:solidFill>
                <a:latin typeface="Times New Roman" panose="02020603050405020304" pitchFamily="18" charset="0"/>
                <a:cs typeface="Times New Roman" panose="02020603050405020304" pitchFamily="18" charset="0"/>
              </a:rPr>
              <a:t>Viết một bức thư ngắn (khoảng 10 dòng) cho bạn hoặc người thân nói về ước mơ của em.</a:t>
            </a:r>
            <a:endParaRPr lang="zh-CN" altLang="en-US" sz="4000" b="1" dirty="0">
              <a:solidFill>
                <a:srgbClr val="002060"/>
              </a:solidFill>
              <a:latin typeface="UVN Ly Do" panose="03020702040505070503" pitchFamily="66" charset="0"/>
              <a:ea typeface="汉堡包手机字体" panose="020B0604000101010104" pitchFamily="34" charset="-122"/>
              <a:cs typeface="Times New Roman" panose="02020603050405020304" pitchFamily="18" charset="0"/>
              <a:sym typeface="+mn-lt"/>
            </a:endParaRPr>
          </a:p>
        </p:txBody>
      </p:sp>
      <p:pic>
        <p:nvPicPr>
          <p:cNvPr id="12" name="图片 11">
            <a:extLst>
              <a:ext uri="{FF2B5EF4-FFF2-40B4-BE49-F238E27FC236}">
                <a16:creationId xmlns:a16="http://schemas.microsoft.com/office/drawing/2014/main" id="{7C6395DF-0A18-4392-9F29-923AC5922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94" y="2319728"/>
            <a:ext cx="2950404" cy="4183672"/>
          </a:xfrm>
          <a:prstGeom prst="rect">
            <a:avLst/>
          </a:prstGeom>
        </p:spPr>
      </p:pic>
      <p:sp>
        <p:nvSpPr>
          <p:cNvPr id="2" name="Rectangle 1"/>
          <p:cNvSpPr/>
          <p:nvPr/>
        </p:nvSpPr>
        <p:spPr>
          <a:xfrm>
            <a:off x="3210284" y="4874273"/>
            <a:ext cx="6734536" cy="923330"/>
          </a:xfrm>
          <a:prstGeom prst="rect">
            <a:avLst/>
          </a:prstGeom>
          <a:noFill/>
        </p:spPr>
        <p:txBody>
          <a:bodyPr wrap="none" lIns="91440" tIns="45720" rIns="91440" bIns="45720">
            <a:spAutoFit/>
          </a:bodyPr>
          <a:lstStyle/>
          <a:p>
            <a:pPr algn="ct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Thời</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gian</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làm</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bài</a:t>
            </a:r>
            <a:r>
              <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5400" b="1"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40  phút</a:t>
            </a:r>
            <a:endParaRPr lang="en-US" sz="5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endParaRPr>
          </a:p>
        </p:txBody>
      </p:sp>
      <p:sp>
        <p:nvSpPr>
          <p:cNvPr id="6" name="文本框 16">
            <a:extLst>
              <a:ext uri="{FF2B5EF4-FFF2-40B4-BE49-F238E27FC236}">
                <a16:creationId xmlns:a16="http://schemas.microsoft.com/office/drawing/2014/main" id="{B622BB5B-C1A2-466D-9B6D-9F7DEE8ADCFE}"/>
              </a:ext>
            </a:extLst>
          </p:cNvPr>
          <p:cNvSpPr txBox="1"/>
          <p:nvPr/>
        </p:nvSpPr>
        <p:spPr>
          <a:xfrm>
            <a:off x="1295316" y="472309"/>
            <a:ext cx="3682622" cy="923330"/>
          </a:xfrm>
          <a:prstGeom prst="rect">
            <a:avLst/>
          </a:prstGeom>
          <a:noFill/>
        </p:spPr>
        <p:txBody>
          <a:bodyPr wrap="square" rtlCol="0">
            <a:spAutoFit/>
          </a:bodyPr>
          <a:lstStyle/>
          <a:p>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Tập</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làm</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văn</a:t>
            </a:r>
            <a:endParaRPr lang="zh-CN" altLang="en-US"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endParaRPr>
          </a:p>
        </p:txBody>
      </p:sp>
      <p:pic>
        <p:nvPicPr>
          <p:cNvPr id="11" name="图片 10">
            <a:extLst>
              <a:ext uri="{FF2B5EF4-FFF2-40B4-BE49-F238E27FC236}">
                <a16:creationId xmlns:a16="http://schemas.microsoft.com/office/drawing/2014/main" id="{ACD44B57-2940-44FA-B1D1-00CFD3C8819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2" b="100000" l="2078" r="94286"/>
                    </a14:imgEffect>
                  </a14:imgLayer>
                </a14:imgProps>
              </a:ext>
            </a:extLst>
          </a:blip>
          <a:srcRect l="7763" t="8808" r="13397"/>
          <a:stretch>
            <a:fillRect/>
          </a:stretch>
        </p:blipFill>
        <p:spPr>
          <a:xfrm>
            <a:off x="9470239" y="833574"/>
            <a:ext cx="1751552" cy="1731293"/>
          </a:xfrm>
          <a:prstGeom prst="rect">
            <a:avLst/>
          </a:prstGeom>
        </p:spPr>
      </p:pic>
    </p:spTree>
    <p:extLst>
      <p:ext uri="{BB962C8B-B14F-4D97-AF65-F5344CB8AC3E}">
        <p14:creationId xmlns:p14="http://schemas.microsoft.com/office/powerpoint/2010/main" val="739281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 calcmode="lin" valueType="num">
                                      <p:cBhvr>
                                        <p:cTn id="2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18630" b="10194"/>
          <a:stretch>
            <a:fillRect/>
          </a:stretch>
        </p:blipFill>
        <p:spPr>
          <a:xfrm rot="20819374">
            <a:off x="8999492" y="3783244"/>
            <a:ext cx="2557275" cy="2366208"/>
          </a:xfrm>
          <a:prstGeom prst="rect">
            <a:avLst/>
          </a:prstGeom>
        </p:spPr>
      </p:pic>
      <p:pic>
        <p:nvPicPr>
          <p:cNvPr id="11" name="图片 10">
            <a:extLst>
              <a:ext uri="{FF2B5EF4-FFF2-40B4-BE49-F238E27FC236}">
                <a16:creationId xmlns:a16="http://schemas.microsoft.com/office/drawing/2014/main" id="{ACD44B57-2940-44FA-B1D1-00CFD3C88196}"/>
              </a:ext>
            </a:extLst>
          </p:cNvPr>
          <p:cNvPicPr>
            <a:picLocks noChangeAspect="1"/>
          </p:cNvPicPr>
          <p:nvPr/>
        </p:nvPicPr>
        <p:blipFill rotWithShape="1">
          <a:blip r:embed="rId4"/>
          <a:srcRect l="7763" t="8808" r="13397"/>
          <a:stretch>
            <a:fillRect/>
          </a:stretch>
        </p:blipFill>
        <p:spPr>
          <a:xfrm>
            <a:off x="9295527" y="517838"/>
            <a:ext cx="2385334" cy="2357744"/>
          </a:xfrm>
          <a:prstGeom prst="rect">
            <a:avLst/>
          </a:prstGeom>
        </p:spPr>
      </p:pic>
      <p:pic>
        <p:nvPicPr>
          <p:cNvPr id="12" name="图片 11">
            <a:extLst>
              <a:ext uri="{FF2B5EF4-FFF2-40B4-BE49-F238E27FC236}">
                <a16:creationId xmlns:a16="http://schemas.microsoft.com/office/drawing/2014/main" id="{7C6395DF-0A18-4392-9F29-923AC59225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424" y="249562"/>
            <a:ext cx="4342296" cy="6157375"/>
          </a:xfrm>
          <a:prstGeom prst="rect">
            <a:avLst/>
          </a:prstGeom>
        </p:spPr>
      </p:pic>
      <p:sp>
        <p:nvSpPr>
          <p:cNvPr id="2" name="Rectangle 1"/>
          <p:cNvSpPr/>
          <p:nvPr/>
        </p:nvSpPr>
        <p:spPr>
          <a:xfrm>
            <a:off x="4722191" y="1883512"/>
            <a:ext cx="5057795" cy="2800767"/>
          </a:xfrm>
          <a:prstGeom prst="rect">
            <a:avLst/>
          </a:prstGeom>
          <a:noFill/>
        </p:spPr>
        <p:txBody>
          <a:bodyPr wrap="none" lIns="91440" tIns="45720" rIns="91440" bIns="45720">
            <a:spAutoFit/>
          </a:bodyPr>
          <a:lstStyle/>
          <a:p>
            <a:pPr algn="ctr"/>
            <a:r>
              <a:rPr lang="en-US" sz="8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Chúc</a:t>
            </a:r>
            <a:r>
              <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8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các</a:t>
            </a:r>
            <a:r>
              <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 </a:t>
            </a:r>
            <a:r>
              <a:rPr lang="en-US" sz="8800" b="1" cap="none" spc="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em</a:t>
            </a:r>
            <a:endPar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endParaRPr>
          </a:p>
          <a:p>
            <a:pPr algn="ctr"/>
            <a:r>
              <a:rPr lang="en-US" sz="88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làm bài </a:t>
            </a:r>
            <a:r>
              <a:rPr lang="en-US" sz="88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rPr>
              <a:t>tốt</a:t>
            </a:r>
            <a:endParaRPr lang="en-US" sz="8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UTM French Vanilla" panose="02040603050506020204" pitchFamily="18" charset="0"/>
            </a:endParaRPr>
          </a:p>
        </p:txBody>
      </p:sp>
    </p:spTree>
    <p:extLst>
      <p:ext uri="{BB962C8B-B14F-4D97-AF65-F5344CB8AC3E}">
        <p14:creationId xmlns:p14="http://schemas.microsoft.com/office/powerpoint/2010/main" val="1157974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5588"/>
            <a:ext cx="12388645" cy="6399601"/>
          </a:xfrm>
          <a:prstGeom prst="rect">
            <a:avLst/>
          </a:prstGeom>
        </p:spPr>
      </p:pic>
      <p:grpSp>
        <p:nvGrpSpPr>
          <p:cNvPr id="7" name="Group 6">
            <a:extLst>
              <a:ext uri="{FF2B5EF4-FFF2-40B4-BE49-F238E27FC236}">
                <a16:creationId xmlns:a16="http://schemas.microsoft.com/office/drawing/2014/main" id="{28196EDB-46C9-4677-AB7A-F0DC09DB70EA}"/>
              </a:ext>
            </a:extLst>
          </p:cNvPr>
          <p:cNvGrpSpPr/>
          <p:nvPr/>
        </p:nvGrpSpPr>
        <p:grpSpPr>
          <a:xfrm>
            <a:off x="3153136" y="954876"/>
            <a:ext cx="6738115" cy="1594774"/>
            <a:chOff x="1436916" y="1638283"/>
            <a:chExt cx="3481700" cy="1594774"/>
          </a:xfrm>
        </p:grpSpPr>
        <p:pic>
          <p:nvPicPr>
            <p:cNvPr id="8" name="图片 4">
              <a:extLst>
                <a:ext uri="{FF2B5EF4-FFF2-40B4-BE49-F238E27FC236}">
                  <a16:creationId xmlns:a16="http://schemas.microsoft.com/office/drawing/2014/main" id="{A5D41B20-8488-4671-909A-9343C8DFBD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10" name="Oval 9">
              <a:extLst>
                <a:ext uri="{FF2B5EF4-FFF2-40B4-BE49-F238E27FC236}">
                  <a16:creationId xmlns:a16="http://schemas.microsoft.com/office/drawing/2014/main" id="{36C693E2-B21D-42EB-9725-B9B649D52469}"/>
                </a:ext>
              </a:extLst>
            </p:cNvPr>
            <p:cNvSpPr/>
            <p:nvPr/>
          </p:nvSpPr>
          <p:spPr>
            <a:xfrm>
              <a:off x="1632864" y="2070347"/>
              <a:ext cx="628652" cy="805543"/>
            </a:xfrm>
            <a:prstGeom prst="ellipse">
              <a:avLst/>
            </a:prstGeom>
            <a:solidFill>
              <a:srgbClr val="84CDD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622425" rtl="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rPr>
                <a:t>1</a:t>
              </a:r>
              <a:endParaRPr kumimoji="0" lang="en-US" sz="5400" b="1" i="0" u="none" strike="noStrike" kern="0" cap="none" spc="0" normalizeH="0" baseline="0" noProof="0" dirty="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endParaRPr>
            </a:p>
          </p:txBody>
        </p:sp>
        <p:sp>
          <p:nvSpPr>
            <p:cNvPr id="11" name="TextBox 10">
              <a:extLst>
                <a:ext uri="{FF2B5EF4-FFF2-40B4-BE49-F238E27FC236}">
                  <a16:creationId xmlns:a16="http://schemas.microsoft.com/office/drawing/2014/main" id="{83B1DCB4-6F1A-4548-B5B0-54E0BA9B7899}"/>
                </a:ext>
              </a:extLst>
            </p:cNvPr>
            <p:cNvSpPr txBox="1"/>
            <p:nvPr/>
          </p:nvSpPr>
          <p:spPr>
            <a:xfrm>
              <a:off x="2080867" y="2004556"/>
              <a:ext cx="2801502" cy="646331"/>
            </a:xfrm>
            <a:prstGeom prst="rect">
              <a:avLst/>
            </a:prstGeom>
            <a:noFill/>
          </p:spPr>
          <p:txBody>
            <a:bodyPr wrap="square">
              <a:spAutoFit/>
            </a:bodyPr>
            <a:lstStyle/>
            <a:p>
              <a:pPr algn="ct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Chính</a:t>
              </a:r>
              <a:r>
                <a:rPr lang="en-US" altLang="zh-CN"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tả</a:t>
              </a:r>
              <a:r>
                <a:rPr lang="en-US" altLang="zh-CN"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Nghe</a:t>
              </a:r>
              <a:r>
                <a:rPr lang="en-US" altLang="zh-CN"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 </a:t>
              </a:r>
              <a:r>
                <a:rPr lang="en-US" altLang="zh-CN" sz="3600" b="1" dirty="0" err="1">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viết</a:t>
              </a:r>
              <a:endParaRPr lang="zh-CN" altLang="en-US" sz="3600" b="1" dirty="0">
                <a:effectLst>
                  <a:reflection blurRad="6350" stA="50000" endA="300" endPos="50000" dist="29997"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grpSp>
        <p:nvGrpSpPr>
          <p:cNvPr id="13" name="Group 12">
            <a:extLst>
              <a:ext uri="{FF2B5EF4-FFF2-40B4-BE49-F238E27FC236}">
                <a16:creationId xmlns:a16="http://schemas.microsoft.com/office/drawing/2014/main" id="{27FF0003-3525-4836-A6CD-DD65FC66AD3B}"/>
              </a:ext>
            </a:extLst>
          </p:cNvPr>
          <p:cNvGrpSpPr/>
          <p:nvPr/>
        </p:nvGrpSpPr>
        <p:grpSpPr>
          <a:xfrm>
            <a:off x="6209077" y="3256857"/>
            <a:ext cx="4359926" cy="1594774"/>
            <a:chOff x="1436916" y="1638283"/>
            <a:chExt cx="3481700" cy="1594774"/>
          </a:xfrm>
        </p:grpSpPr>
        <p:pic>
          <p:nvPicPr>
            <p:cNvPr id="14" name="图片 4">
              <a:extLst>
                <a:ext uri="{FF2B5EF4-FFF2-40B4-BE49-F238E27FC236}">
                  <a16:creationId xmlns:a16="http://schemas.microsoft.com/office/drawing/2014/main" id="{DBF8415F-7F53-4D57-ACDD-C4B1727ED2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15" name="Oval 14">
              <a:extLst>
                <a:ext uri="{FF2B5EF4-FFF2-40B4-BE49-F238E27FC236}">
                  <a16:creationId xmlns:a16="http://schemas.microsoft.com/office/drawing/2014/main" id="{A54BD4F3-03A0-4DC1-9AF9-2251A434AE32}"/>
                </a:ext>
              </a:extLst>
            </p:cNvPr>
            <p:cNvSpPr/>
            <p:nvPr/>
          </p:nvSpPr>
          <p:spPr>
            <a:xfrm>
              <a:off x="1556657" y="1992085"/>
              <a:ext cx="817580" cy="805543"/>
            </a:xfrm>
            <a:prstGeom prst="ellipse">
              <a:avLst/>
            </a:prstGeom>
            <a:solidFill>
              <a:schemeClr val="accent2">
                <a:lumMod val="50000"/>
                <a:lumOff val="50000"/>
              </a:schemeClr>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622425" rtl="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rPr>
                <a:t>2</a:t>
              </a:r>
              <a:endParaRPr kumimoji="0" lang="en-US" sz="5400" b="1" i="0" u="none" strike="noStrike" kern="0" cap="none" spc="0" normalizeH="0" baseline="0" noProof="0" dirty="0">
                <a:ln>
                  <a:noFill/>
                </a:ln>
                <a:solidFill>
                  <a:schemeClr val="bg1"/>
                </a:solidFill>
                <a:uLnTx/>
                <a:uFillTx/>
                <a:latin typeface="Times New Roman" panose="02020603050405020304" pitchFamily="18" charset="0"/>
                <a:ea typeface="字魂70号-灵悦黑体" panose="00000500000000000000" pitchFamily="2" charset="-122"/>
                <a:cs typeface="Times New Roman" panose="02020603050405020304" pitchFamily="18" charset="0"/>
                <a:sym typeface="Arial" panose="020B0604020202020204" pitchFamily="34" charset="0"/>
              </a:endParaRPr>
            </a:p>
          </p:txBody>
        </p:sp>
        <p:sp>
          <p:nvSpPr>
            <p:cNvPr id="16" name="TextBox 15">
              <a:extLst>
                <a:ext uri="{FF2B5EF4-FFF2-40B4-BE49-F238E27FC236}">
                  <a16:creationId xmlns:a16="http://schemas.microsoft.com/office/drawing/2014/main" id="{13ACF2E2-9EB8-4F6E-9816-037F22069846}"/>
                </a:ext>
              </a:extLst>
            </p:cNvPr>
            <p:cNvSpPr txBox="1"/>
            <p:nvPr/>
          </p:nvSpPr>
          <p:spPr>
            <a:xfrm>
              <a:off x="2066890" y="2045846"/>
              <a:ext cx="2757958" cy="646331"/>
            </a:xfrm>
            <a:prstGeom prst="rect">
              <a:avLst/>
            </a:prstGeom>
            <a:noFill/>
          </p:spPr>
          <p:txBody>
            <a:bodyPr wrap="square">
              <a:spAutoFit/>
            </a:bodyPr>
            <a:lstStyle/>
            <a:p>
              <a:pPr algn="ctr"/>
              <a:r>
                <a:rPr lang="en-US" altLang="zh-CN" sz="3600" b="1" dirty="0" err="1">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Tập</a:t>
              </a:r>
              <a:r>
                <a:rPr lang="en-US" altLang="zh-CN" sz="3600" b="1" dirty="0">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làm</a:t>
              </a:r>
              <a:r>
                <a:rPr lang="en-US" altLang="zh-CN" sz="3600" b="1" dirty="0">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lang="en-US" altLang="zh-CN" sz="3600" b="1" dirty="0" err="1">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văn</a:t>
              </a:r>
              <a:endParaRPr lang="zh-CN" altLang="en-US" sz="3600" b="1" dirty="0">
                <a:effectLst>
                  <a:reflection blurRad="6350" stA="55000" endA="300" endPos="45500" dir="5400000" sy="-100000" algn="bl" rotWithShape="0"/>
                </a:effectLst>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pic>
        <p:nvPicPr>
          <p:cNvPr id="19"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val="0"/>
              </a:ext>
            </a:extLst>
          </a:blip>
          <a:stretch>
            <a:fillRect/>
          </a:stretch>
        </p:blipFill>
        <p:spPr>
          <a:xfrm>
            <a:off x="1790105" y="3175715"/>
            <a:ext cx="4261337" cy="3534030"/>
          </a:xfrm>
          <a:prstGeom prst="rect">
            <a:avLst/>
          </a:prstGeom>
          <a:effectLst>
            <a:outerShdw blurRad="76200" dir="13500000" sy="23000" kx="1200000" algn="br" rotWithShape="0">
              <a:prstClr val="black">
                <a:alpha val="20000"/>
              </a:prstClr>
            </a:outerShdw>
          </a:effectLst>
        </p:spPr>
      </p:pic>
      <p:pic>
        <p:nvPicPr>
          <p:cNvPr id="21"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99126" y="475588"/>
            <a:ext cx="752006" cy="935552"/>
          </a:xfrm>
          <a:prstGeom prst="rect">
            <a:avLst/>
          </a:prstGeom>
        </p:spPr>
      </p:pic>
      <p:pic>
        <p:nvPicPr>
          <p:cNvPr id="22"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8248" y="2192483"/>
            <a:ext cx="1251980" cy="1618822"/>
          </a:xfrm>
          <a:prstGeom prst="rect">
            <a:avLst/>
          </a:prstGeom>
        </p:spPr>
      </p:pic>
      <p:pic>
        <p:nvPicPr>
          <p:cNvPr id="23" name="图片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923147">
            <a:off x="448722" y="279835"/>
            <a:ext cx="2585430" cy="4401223"/>
          </a:xfrm>
          <a:prstGeom prst="rect">
            <a:avLst/>
          </a:prstGeom>
        </p:spPr>
      </p:pic>
      <p:pic>
        <p:nvPicPr>
          <p:cNvPr id="17" name="Picture 16">
            <a:extLst>
              <a:ext uri="{FF2B5EF4-FFF2-40B4-BE49-F238E27FC236}">
                <a16:creationId xmlns:a16="http://schemas.microsoft.com/office/drawing/2014/main" id="{03E9B52C-ED07-4F3A-ABEC-5B4B151E4F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70468" y="386163"/>
            <a:ext cx="1983724" cy="1366100"/>
          </a:xfrm>
          <a:prstGeom prst="rect">
            <a:avLst/>
          </a:prstGeom>
        </p:spPr>
      </p:pic>
      <p:pic>
        <p:nvPicPr>
          <p:cNvPr id="18" name="Picture 17">
            <a:extLst>
              <a:ext uri="{FF2B5EF4-FFF2-40B4-BE49-F238E27FC236}">
                <a16:creationId xmlns:a16="http://schemas.microsoft.com/office/drawing/2014/main" id="{86C4A0BE-69DC-4860-B3E6-7947D8C440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643" y="232193"/>
            <a:ext cx="1983724" cy="1366100"/>
          </a:xfrm>
          <a:prstGeom prst="rect">
            <a:avLst/>
          </a:prstGeom>
        </p:spPr>
      </p:pic>
      <p:pic>
        <p:nvPicPr>
          <p:cNvPr id="24" name="Picture 23">
            <a:extLst>
              <a:ext uri="{FF2B5EF4-FFF2-40B4-BE49-F238E27FC236}">
                <a16:creationId xmlns:a16="http://schemas.microsoft.com/office/drawing/2014/main" id="{CD1A265A-5AB1-449A-AFD6-DF9026D134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20716" y="130471"/>
            <a:ext cx="1488750" cy="1025234"/>
          </a:xfrm>
          <a:prstGeom prst="rect">
            <a:avLst/>
          </a:prstGeom>
        </p:spPr>
      </p:pic>
      <p:pic>
        <p:nvPicPr>
          <p:cNvPr id="25" name="Picture 24">
            <a:extLst>
              <a:ext uri="{FF2B5EF4-FFF2-40B4-BE49-F238E27FC236}">
                <a16:creationId xmlns:a16="http://schemas.microsoft.com/office/drawing/2014/main" id="{B3B8886B-8E42-4C3E-838B-C21BA0F8C44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0052" y="307203"/>
            <a:ext cx="1488750" cy="10252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90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14" name="Picture 4" descr="TOP 33 bài văn tả cánh đồng lúa quê em - Tập làm văn lớp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524" y="876294"/>
            <a:ext cx="10155115" cy="55879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3" descr="E:\0000000我图PPT\03.20\亲子乐园\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087" y="5377300"/>
            <a:ext cx="12194117" cy="1325614"/>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3"/>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1177820" y="-157641"/>
            <a:ext cx="5121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6"/>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1060346" y="-43073"/>
            <a:ext cx="5121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3"/>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4022046" y="-111669"/>
            <a:ext cx="512127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6"/>
          <p:cNvPicPr>
            <a:picLocks noChangeAspect="1"/>
          </p:cNvPicPr>
          <p:nvPr/>
        </p:nvPicPr>
        <p:blipFill>
          <a:blip r:embed="rId5">
            <a:extLst>
              <a:ext uri="{28A0092B-C50C-407E-A947-70E740481C1C}">
                <a14:useLocalDpi xmlns:a14="http://schemas.microsoft.com/office/drawing/2010/main" val="0"/>
              </a:ext>
            </a:extLst>
          </a:blip>
          <a:srcRect l="34085" t="-317" r="18558" b="86667"/>
          <a:stretch>
            <a:fillRect/>
          </a:stretch>
        </p:blipFill>
        <p:spPr bwMode="auto">
          <a:xfrm>
            <a:off x="6891724" y="-157641"/>
            <a:ext cx="6052895" cy="320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169" y="0"/>
            <a:ext cx="1560711" cy="1560711"/>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333" y="416646"/>
            <a:ext cx="3295094" cy="2269181"/>
          </a:xfrm>
          <a:prstGeom prst="rect">
            <a:avLst/>
          </a:prstGeom>
        </p:spPr>
      </p:pic>
      <p:sp>
        <p:nvSpPr>
          <p:cNvPr id="23" name="Rectangle 22"/>
          <p:cNvSpPr/>
          <p:nvPr/>
        </p:nvSpPr>
        <p:spPr>
          <a:xfrm>
            <a:off x="595523" y="729527"/>
            <a:ext cx="2113079" cy="1323439"/>
          </a:xfrm>
          <a:prstGeom prst="rect">
            <a:avLst/>
          </a:prstGeom>
          <a:noFill/>
        </p:spPr>
        <p:txBody>
          <a:bodyPr wrap="none" lIns="91440" tIns="45720" rIns="91440" bIns="4572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Chính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tả</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a:p>
            <a:pPr algn="ctr"/>
            <a:r>
              <a:rPr lang="en-US" sz="4000" b="1" cap="none" spc="0"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Nghe-</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viết</a:t>
            </a:r>
            <a:endParaRPr lang="en-US" sz="4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grpSp>
        <p:nvGrpSpPr>
          <p:cNvPr id="2" name="Group 1">
            <a:extLst>
              <a:ext uri="{FF2B5EF4-FFF2-40B4-BE49-F238E27FC236}">
                <a16:creationId xmlns:a16="http://schemas.microsoft.com/office/drawing/2014/main" id="{73DAB1CA-FAF2-442A-9EE5-09454D500DFB}"/>
              </a:ext>
            </a:extLst>
          </p:cNvPr>
          <p:cNvGrpSpPr/>
          <p:nvPr/>
        </p:nvGrpSpPr>
        <p:grpSpPr>
          <a:xfrm>
            <a:off x="2669844" y="1773406"/>
            <a:ext cx="7983010" cy="1043975"/>
            <a:chOff x="2669844" y="1773406"/>
            <a:chExt cx="7983010" cy="1043975"/>
          </a:xfrm>
        </p:grpSpPr>
        <p:sp>
          <p:nvSpPr>
            <p:cNvPr id="24" name="Rectangle 23"/>
            <p:cNvSpPr/>
            <p:nvPr/>
          </p:nvSpPr>
          <p:spPr>
            <a:xfrm>
              <a:off x="2669844" y="1773406"/>
              <a:ext cx="7933582" cy="1015663"/>
            </a:xfrm>
            <a:prstGeom prst="rect">
              <a:avLst/>
            </a:prstGeom>
            <a:noFill/>
          </p:spPr>
          <p:txBody>
            <a:bodyPr wrap="none" lIns="91440" tIns="45720" rIns="91440" bIns="45720">
              <a:spAutoFit/>
            </a:bodyPr>
            <a:lstStyle/>
            <a:p>
              <a:pPr algn="ct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Chiều</a:t>
              </a:r>
              <a:r>
                <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trên</a:t>
              </a:r>
              <a:r>
                <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quê</a:t>
              </a:r>
              <a:r>
                <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chemeClr val="bg1"/>
                  </a:solidFill>
                  <a:effectLst>
                    <a:reflection blurRad="6350" stA="53000" endA="300" endPos="35500" dir="5400000" sy="-90000" algn="bl" rotWithShape="0"/>
                  </a:effectLst>
                  <a:latin typeface="UVN Bach Dang Nang" panose="02070803090706020303" pitchFamily="18" charset="0"/>
                </a:rPr>
                <a:t>hương</a:t>
              </a:r>
              <a:endParaRPr lang="en-US" sz="6000" b="1" cap="none" spc="0" dirty="0">
                <a:ln w="0"/>
                <a:solidFill>
                  <a:schemeClr val="bg1"/>
                </a:solidFill>
                <a:effectLst>
                  <a:reflection blurRad="6350" stA="53000" endA="300" endPos="35500" dir="5400000" sy="-90000" algn="bl" rotWithShape="0"/>
                </a:effectLst>
                <a:latin typeface="UVN Bach Dang Nang" panose="02070803090706020303" pitchFamily="18" charset="0"/>
              </a:endParaRPr>
            </a:p>
          </p:txBody>
        </p:sp>
        <p:sp>
          <p:nvSpPr>
            <p:cNvPr id="12" name="Rectangle 11">
              <a:extLst>
                <a:ext uri="{FF2B5EF4-FFF2-40B4-BE49-F238E27FC236}">
                  <a16:creationId xmlns:a16="http://schemas.microsoft.com/office/drawing/2014/main" id="{13F175F3-BBA7-470F-B6D6-E985AA81513E}"/>
                </a:ext>
              </a:extLst>
            </p:cNvPr>
            <p:cNvSpPr/>
            <p:nvPr/>
          </p:nvSpPr>
          <p:spPr>
            <a:xfrm>
              <a:off x="2719272" y="1801718"/>
              <a:ext cx="7933582" cy="1015663"/>
            </a:xfrm>
            <a:prstGeom prst="rect">
              <a:avLst/>
            </a:prstGeom>
            <a:noFill/>
          </p:spPr>
          <p:txBody>
            <a:bodyPr wrap="none" lIns="91440" tIns="45720" rIns="91440" bIns="45720">
              <a:spAutoFit/>
            </a:bodyPr>
            <a:lstStyle/>
            <a:p>
              <a:pPr algn="ct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Chiều</a:t>
              </a:r>
              <a:r>
                <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trên</a:t>
              </a:r>
              <a:r>
                <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quê</a:t>
              </a:r>
              <a:r>
                <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rPr>
                <a:t> </a:t>
              </a:r>
              <a:r>
                <a:rPr lang="en-US" sz="6000" b="1" cap="none" spc="0" dirty="0" err="1">
                  <a:ln w="0"/>
                  <a:solidFill>
                    <a:srgbClr val="EF6757"/>
                  </a:solidFill>
                  <a:effectLst>
                    <a:reflection blurRad="6350" stA="53000" endA="300" endPos="35500" dir="5400000" sy="-90000" algn="bl" rotWithShape="0"/>
                  </a:effectLst>
                  <a:latin typeface="UVN Bach Dang Nang" panose="02070803090706020303" pitchFamily="18" charset="0"/>
                </a:rPr>
                <a:t>hương</a:t>
              </a:r>
              <a:endParaRPr lang="en-US" sz="6000" b="1" cap="none" spc="0" dirty="0">
                <a:ln w="0"/>
                <a:solidFill>
                  <a:srgbClr val="EF6757"/>
                </a:solidFill>
                <a:effectLst>
                  <a:reflection blurRad="6350" stA="53000" endA="300" endPos="35500" dir="5400000" sy="-90000" algn="bl" rotWithShape="0"/>
                </a:effectLst>
                <a:latin typeface="UVN Bach Dang Nang" panose="02070803090706020303"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randombar(horizont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941833" y="-1252869"/>
            <a:ext cx="10506342" cy="7952174"/>
            <a:chOff x="820732" y="192151"/>
            <a:chExt cx="5498544" cy="5758522"/>
          </a:xfrm>
        </p:grpSpPr>
        <p:pic>
          <p:nvPicPr>
            <p:cNvPr id="4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168" y="192151"/>
              <a:ext cx="4668691" cy="4668691"/>
            </a:xfrm>
            <a:prstGeom prst="rect">
              <a:avLst/>
            </a:prstGeom>
          </p:spPr>
        </p:pic>
        <p:sp>
          <p:nvSpPr>
            <p:cNvPr id="44" name="任意多边形: 形状 28"/>
            <p:cNvSpPr/>
            <p:nvPr/>
          </p:nvSpPr>
          <p:spPr>
            <a:xfrm>
              <a:off x="820732" y="2765261"/>
              <a:ext cx="5498544" cy="3185412"/>
            </a:xfrm>
            <a:custGeom>
              <a:avLst/>
              <a:gdLst>
                <a:gd name="connsiteX0" fmla="*/ 316024 w 2907720"/>
                <a:gd name="connsiteY0" fmla="*/ 0 h 1684498"/>
                <a:gd name="connsiteX1" fmla="*/ 75392 w 2907720"/>
                <a:gd name="connsiteY1" fmla="*/ 317634 h 1684498"/>
                <a:gd name="connsiteX2" fmla="*/ 65767 w 2907720"/>
                <a:gd name="connsiteY2" fmla="*/ 1299411 h 1684498"/>
                <a:gd name="connsiteX3" fmla="*/ 864664 w 2907720"/>
                <a:gd name="connsiteY3" fmla="*/ 1617045 h 1684498"/>
                <a:gd name="connsiteX4" fmla="*/ 2500959 w 2907720"/>
                <a:gd name="connsiteY4" fmla="*/ 1655546 h 1684498"/>
                <a:gd name="connsiteX5" fmla="*/ 2847468 w 2907720"/>
                <a:gd name="connsiteY5" fmla="*/ 1270535 h 1684498"/>
                <a:gd name="connsiteX6" fmla="*/ 2895594 w 2907720"/>
                <a:gd name="connsiteY6" fmla="*/ 760396 h 1684498"/>
                <a:gd name="connsiteX7" fmla="*/ 2712714 w 2907720"/>
                <a:gd name="connsiteY7" fmla="*/ 182880 h 1684498"/>
                <a:gd name="connsiteX8" fmla="*/ 2356580 w 2907720"/>
                <a:gd name="connsiteY8" fmla="*/ 9626 h 16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20" h="1684498">
                  <a:moveTo>
                    <a:pt x="316024" y="0"/>
                  </a:moveTo>
                  <a:cubicBezTo>
                    <a:pt x="216562" y="50533"/>
                    <a:pt x="117101" y="101066"/>
                    <a:pt x="75392" y="317634"/>
                  </a:cubicBezTo>
                  <a:cubicBezTo>
                    <a:pt x="33682" y="534203"/>
                    <a:pt x="-65778" y="1082843"/>
                    <a:pt x="65767" y="1299411"/>
                  </a:cubicBezTo>
                  <a:cubicBezTo>
                    <a:pt x="197312" y="1515980"/>
                    <a:pt x="458799" y="1557689"/>
                    <a:pt x="864664" y="1617045"/>
                  </a:cubicBezTo>
                  <a:cubicBezTo>
                    <a:pt x="1270529" y="1676401"/>
                    <a:pt x="2170492" y="1713298"/>
                    <a:pt x="2500959" y="1655546"/>
                  </a:cubicBezTo>
                  <a:cubicBezTo>
                    <a:pt x="2831426" y="1597794"/>
                    <a:pt x="2781696" y="1419727"/>
                    <a:pt x="2847468" y="1270535"/>
                  </a:cubicBezTo>
                  <a:cubicBezTo>
                    <a:pt x="2913240" y="1121343"/>
                    <a:pt x="2918053" y="941672"/>
                    <a:pt x="2895594" y="760396"/>
                  </a:cubicBezTo>
                  <a:cubicBezTo>
                    <a:pt x="2873135" y="579120"/>
                    <a:pt x="2802550" y="308008"/>
                    <a:pt x="2712714" y="182880"/>
                  </a:cubicBezTo>
                  <a:cubicBezTo>
                    <a:pt x="2622878" y="57752"/>
                    <a:pt x="2489729" y="33689"/>
                    <a:pt x="2356580" y="9626"/>
                  </a:cubicBezTo>
                </a:path>
              </a:pathLst>
            </a:custGeom>
            <a:noFill/>
            <a:ln w="12700">
              <a:solidFill>
                <a:srgbClr val="5C934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18990">
            <a:off x="263751" y="-174790"/>
            <a:ext cx="1560711" cy="1560711"/>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317" y="160744"/>
            <a:ext cx="3295094" cy="1675875"/>
          </a:xfrm>
          <a:prstGeom prst="rect">
            <a:avLst/>
          </a:prstGeom>
        </p:spPr>
      </p:pic>
      <p:pic>
        <p:nvPicPr>
          <p:cNvPr id="37" name="Picture 3" descr="E:\0000000我图PPT\03.20\亲子乐园\3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5535561"/>
            <a:ext cx="12194117" cy="13256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0000000我图PPT\00001PNG素材\儿童卡通\646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48969" y="3344091"/>
            <a:ext cx="2061409" cy="3700444"/>
          </a:xfrm>
          <a:prstGeom prst="rect">
            <a:avLst/>
          </a:prstGeom>
          <a:noFill/>
          <a:extLst>
            <a:ext uri="{909E8E84-426E-40DD-AFC4-6F175D3DCCD1}">
              <a14:hiddenFill xmlns:a14="http://schemas.microsoft.com/office/drawing/2010/main">
                <a:solidFill>
                  <a:srgbClr val="FFFFFF"/>
                </a:solidFill>
              </a14:hiddenFill>
            </a:ext>
          </a:extLst>
        </p:spPr>
      </p:pic>
      <p:pic>
        <p:nvPicPr>
          <p:cNvPr id="40" name="PA_图片 9">
            <a:extLst>
              <a:ext uri="{FF2B5EF4-FFF2-40B4-BE49-F238E27FC236}">
                <a16:creationId xmlns:a16="http://schemas.microsoft.com/office/drawing/2014/main" id="{7E0CD998-F60D-41BB-8A5A-16A73202DB8C}"/>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 y="5081226"/>
            <a:ext cx="2219672" cy="1536188"/>
          </a:xfrm>
          <a:prstGeom prst="rect">
            <a:avLst/>
          </a:prstGeom>
        </p:spPr>
      </p:pic>
      <p:sp>
        <p:nvSpPr>
          <p:cNvPr id="4" name="Rectangle 3"/>
          <p:cNvSpPr/>
          <p:nvPr/>
        </p:nvSpPr>
        <p:spPr>
          <a:xfrm>
            <a:off x="3814584" y="435682"/>
            <a:ext cx="5984331" cy="707886"/>
          </a:xfrm>
          <a:prstGeom prst="rect">
            <a:avLst/>
          </a:prstGeom>
          <a:noFill/>
        </p:spPr>
        <p:txBody>
          <a:bodyPr wrap="none" lIns="91440" tIns="45720" rIns="91440" bIns="45720">
            <a:spAutoFit/>
          </a:bodyPr>
          <a:lstStyle/>
          <a:p>
            <a:pPr algn="ct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Chiều</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trên</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quê</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hương</a:t>
            </a:r>
            <a:endPar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endParaRPr>
          </a:p>
        </p:txBody>
      </p:sp>
      <p:sp>
        <p:nvSpPr>
          <p:cNvPr id="6" name="Rectangle 5"/>
          <p:cNvSpPr/>
          <p:nvPr/>
        </p:nvSpPr>
        <p:spPr>
          <a:xfrm>
            <a:off x="1380601" y="435682"/>
            <a:ext cx="1343638" cy="830997"/>
          </a:xfrm>
          <a:prstGeom prst="rect">
            <a:avLst/>
          </a:prstGeom>
          <a:noFill/>
        </p:spPr>
        <p:txBody>
          <a:bodyPr wrap="none" lIns="91440" tIns="45720" rIns="91440" bIns="45720">
            <a:spAutoFit/>
          </a:bodyPr>
          <a:lstStyle/>
          <a:p>
            <a:pPr algn="ctr"/>
            <a:r>
              <a:rPr lang="en-US" sz="2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Chính</a:t>
            </a:r>
            <a:r>
              <a:rPr lang="en-US"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 </a:t>
            </a:r>
            <a:r>
              <a:rPr lang="en-US" sz="2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tả</a:t>
            </a:r>
            <a:endParaRPr lang="en-US" sz="2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a:p>
            <a:pPr algn="ctr"/>
            <a:r>
              <a:rPr lang="en-US" sz="2400" b="1" cap="none" spc="0"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Nghe-</a:t>
            </a:r>
            <a:r>
              <a:rPr lang="en-US" sz="2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viết</a:t>
            </a:r>
            <a:endParaRPr lang="en-US" sz="24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46498" y="362133"/>
            <a:ext cx="1983724" cy="1366100"/>
          </a:xfrm>
          <a:prstGeom prst="rect">
            <a:avLst/>
          </a:prstGeom>
        </p:spPr>
      </p:pic>
      <p:sp>
        <p:nvSpPr>
          <p:cNvPr id="2" name="Rectangle 1"/>
          <p:cNvSpPr/>
          <p:nvPr/>
        </p:nvSpPr>
        <p:spPr>
          <a:xfrm>
            <a:off x="2232835" y="2462813"/>
            <a:ext cx="8224305" cy="3539430"/>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Đó là một buổi chiều mùa hạ có mây trắng xô đuổi nha</a:t>
            </a:r>
            <a:r>
              <a:rPr lang="en-US" sz="3200" dirty="0">
                <a:latin typeface="Times New Roman" panose="02020603050405020304" pitchFamily="18" charset="0"/>
                <a:cs typeface="Times New Roman" panose="02020603050405020304" pitchFamily="18" charset="0"/>
              </a:rPr>
              <a:t>u</a:t>
            </a:r>
            <a:r>
              <a:rPr lang="vi-VN" sz="3200" dirty="0">
                <a:latin typeface="Times New Roman" panose="02020603050405020304" pitchFamily="18" charset="0"/>
                <a:cs typeface="Times New Roman" panose="02020603050405020304" pitchFamily="18" charset="0"/>
              </a:rPr>
              <a:t> trên cao. Nền trời xanh vời vợi. Con chim sơn ca cất tiếng hót tự do, tha thiết đến nỗi người ta phải ao ước giá mà mình có một đôi cánh. Trải khắp cánh đồng là nắng chiều vàng dịu và thơm hơi đất, là gió đưa thoang thoảng hương lúa ngậm đòng và hương sen.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9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2469" y="362133"/>
            <a:ext cx="3826216" cy="1198081"/>
          </a:xfrm>
          <a:prstGeom prst="rect">
            <a:avLst/>
          </a:prstGeom>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18990">
            <a:off x="263751" y="-174790"/>
            <a:ext cx="1560711" cy="1560711"/>
          </a:xfrm>
          <a:prstGeom prst="rect">
            <a:avLst/>
          </a:prstGeom>
        </p:spPr>
      </p:pic>
      <p:pic>
        <p:nvPicPr>
          <p:cNvPr id="37" name="Picture 3" descr="E:\0000000我图PPT\03.20\亲子乐园\3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5535561"/>
            <a:ext cx="12194117" cy="13256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0000000我图PPT\00001PNG素材\儿童卡通\646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8969" y="3344091"/>
            <a:ext cx="2061409" cy="3700444"/>
          </a:xfrm>
          <a:prstGeom prst="rect">
            <a:avLst/>
          </a:prstGeom>
          <a:noFill/>
          <a:extLst>
            <a:ext uri="{909E8E84-426E-40DD-AFC4-6F175D3DCCD1}">
              <a14:hiddenFill xmlns:a14="http://schemas.microsoft.com/office/drawing/2010/main">
                <a:solidFill>
                  <a:srgbClr val="FFFFFF"/>
                </a:solidFill>
              </a14:hiddenFill>
            </a:ext>
          </a:extLst>
        </p:spPr>
      </p:pic>
      <p:pic>
        <p:nvPicPr>
          <p:cNvPr id="40" name="PA_图片 9">
            <a:extLst>
              <a:ext uri="{FF2B5EF4-FFF2-40B4-BE49-F238E27FC236}">
                <a16:creationId xmlns:a16="http://schemas.microsoft.com/office/drawing/2014/main" id="{7E0CD998-F60D-41BB-8A5A-16A73202DB8C}"/>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 y="5081226"/>
            <a:ext cx="2219672" cy="1536188"/>
          </a:xfrm>
          <a:prstGeom prst="rect">
            <a:avLst/>
          </a:prstGeom>
        </p:spPr>
      </p:pic>
      <p:sp>
        <p:nvSpPr>
          <p:cNvPr id="4" name="Rectangle 3"/>
          <p:cNvSpPr/>
          <p:nvPr/>
        </p:nvSpPr>
        <p:spPr>
          <a:xfrm>
            <a:off x="2286634" y="518914"/>
            <a:ext cx="3857724" cy="707886"/>
          </a:xfrm>
          <a:prstGeom prst="rect">
            <a:avLst/>
          </a:prstGeom>
          <a:noFill/>
        </p:spPr>
        <p:txBody>
          <a:bodyPr wrap="none" lIns="91440" tIns="45720" rIns="91440" bIns="45720">
            <a:spAutoFit/>
          </a:bodyPr>
          <a:lstStyle/>
          <a:p>
            <a:pPr algn="ct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Luyện</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từ</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khó</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p>
        </p:txBody>
      </p:sp>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46498" y="362133"/>
            <a:ext cx="1983724" cy="1366100"/>
          </a:xfrm>
          <a:prstGeom prst="rect">
            <a:avLst/>
          </a:prstGeom>
        </p:spPr>
      </p:pic>
      <p:grpSp>
        <p:nvGrpSpPr>
          <p:cNvPr id="10" name="Group 9"/>
          <p:cNvGrpSpPr/>
          <p:nvPr/>
        </p:nvGrpSpPr>
        <p:grpSpPr>
          <a:xfrm>
            <a:off x="517720" y="1414593"/>
            <a:ext cx="3403907" cy="3483273"/>
            <a:chOff x="517720" y="1414593"/>
            <a:chExt cx="3403907" cy="3483273"/>
          </a:xfrm>
        </p:grpSpPr>
        <p:pic>
          <p:nvPicPr>
            <p:cNvPr id="14"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517720" y="1414593"/>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27265" y="3200661"/>
              <a:ext cx="1313180"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đến nỗi</a:t>
              </a:r>
              <a:endParaRPr lang="en-US" sz="2800" b="1" dirty="0">
                <a:solidFill>
                  <a:srgbClr val="7030A0"/>
                </a:solidFill>
              </a:endParaRPr>
            </a:p>
          </p:txBody>
        </p:sp>
      </p:grpSp>
      <p:grpSp>
        <p:nvGrpSpPr>
          <p:cNvPr id="13" name="Group 12"/>
          <p:cNvGrpSpPr/>
          <p:nvPr/>
        </p:nvGrpSpPr>
        <p:grpSpPr>
          <a:xfrm>
            <a:off x="8128785" y="299448"/>
            <a:ext cx="3403907" cy="3483273"/>
            <a:chOff x="7262500" y="423267"/>
            <a:chExt cx="3403907" cy="3483273"/>
          </a:xfrm>
        </p:grpSpPr>
        <p:pic>
          <p:nvPicPr>
            <p:cNvPr id="15"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7262500" y="423267"/>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52706" y="2234266"/>
              <a:ext cx="1563248"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tha thiết </a:t>
              </a:r>
              <a:endParaRPr lang="en-US" sz="2800" b="1" dirty="0">
                <a:solidFill>
                  <a:srgbClr val="7030A0"/>
                </a:solidFill>
              </a:endParaRPr>
            </a:p>
          </p:txBody>
        </p:sp>
      </p:grpSp>
      <p:grpSp>
        <p:nvGrpSpPr>
          <p:cNvPr id="12" name="Group 11"/>
          <p:cNvGrpSpPr/>
          <p:nvPr/>
        </p:nvGrpSpPr>
        <p:grpSpPr>
          <a:xfrm>
            <a:off x="4786701" y="521400"/>
            <a:ext cx="3403907" cy="3483273"/>
            <a:chOff x="4724878" y="702274"/>
            <a:chExt cx="3403907" cy="3483273"/>
          </a:xfrm>
        </p:grpSpPr>
        <p:pic>
          <p:nvPicPr>
            <p:cNvPr id="23"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4724878" y="702274"/>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247029" y="2526814"/>
              <a:ext cx="1702710" cy="523220"/>
            </a:xfrm>
            <a:prstGeom prst="rect">
              <a:avLst/>
            </a:prstGeom>
          </p:spPr>
          <p:txBody>
            <a:bodyPr wrap="none">
              <a:spAutoFit/>
            </a:bodyPr>
            <a:lstStyle/>
            <a:p>
              <a:r>
                <a:rPr lang="en-US" sz="2800" b="1" dirty="0">
                  <a:solidFill>
                    <a:srgbClr val="7030A0"/>
                  </a:solidFill>
                  <a:latin typeface="Times New Roman" panose="02020603050405020304" pitchFamily="18" charset="0"/>
                  <a:cs typeface="Times New Roman" panose="02020603050405020304" pitchFamily="18" charset="0"/>
                </a:rPr>
                <a:t>t</a:t>
              </a:r>
              <a:r>
                <a:rPr lang="vi-VN" sz="2800" b="1">
                  <a:solidFill>
                    <a:srgbClr val="7030A0"/>
                  </a:solidFill>
                  <a:latin typeface="Times New Roman" panose="02020603050405020304" pitchFamily="18" charset="0"/>
                  <a:cs typeface="Times New Roman" panose="02020603050405020304" pitchFamily="18" charset="0"/>
                </a:rPr>
                <a:t>rải </a:t>
              </a:r>
              <a:r>
                <a:rPr lang="vi-VN" sz="2800" b="1" dirty="0">
                  <a:solidFill>
                    <a:srgbClr val="7030A0"/>
                  </a:solidFill>
                  <a:latin typeface="Times New Roman" panose="02020603050405020304" pitchFamily="18" charset="0"/>
                  <a:cs typeface="Times New Roman" panose="02020603050405020304" pitchFamily="18" charset="0"/>
                </a:rPr>
                <a:t>khắp </a:t>
              </a:r>
              <a:endParaRPr lang="en-US" sz="2800" b="1" dirty="0">
                <a:solidFill>
                  <a:srgbClr val="7030A0"/>
                </a:solidFill>
              </a:endParaRPr>
            </a:p>
          </p:txBody>
        </p:sp>
      </p:grpSp>
      <p:grpSp>
        <p:nvGrpSpPr>
          <p:cNvPr id="11" name="Group 10"/>
          <p:cNvGrpSpPr/>
          <p:nvPr/>
        </p:nvGrpSpPr>
        <p:grpSpPr>
          <a:xfrm>
            <a:off x="1937970" y="2760452"/>
            <a:ext cx="4645001" cy="4250129"/>
            <a:chOff x="2670382" y="3018789"/>
            <a:chExt cx="3672525" cy="3758154"/>
          </a:xfrm>
        </p:grpSpPr>
        <p:pic>
          <p:nvPicPr>
            <p:cNvPr id="16"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2670382" y="3018789"/>
              <a:ext cx="3672525" cy="37581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84331" y="5023321"/>
              <a:ext cx="2483372"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thoang thoảng </a:t>
              </a:r>
              <a:endParaRPr lang="en-US" sz="2800" b="1" dirty="0">
                <a:solidFill>
                  <a:srgbClr val="7030A0"/>
                </a:solidFill>
              </a:endParaRPr>
            </a:p>
          </p:txBody>
        </p:sp>
      </p:grpSp>
      <p:grpSp>
        <p:nvGrpSpPr>
          <p:cNvPr id="18" name="Group 17"/>
          <p:cNvGrpSpPr/>
          <p:nvPr/>
        </p:nvGrpSpPr>
        <p:grpSpPr>
          <a:xfrm>
            <a:off x="6282024" y="3220355"/>
            <a:ext cx="3654703" cy="3483273"/>
            <a:chOff x="6532820" y="3220355"/>
            <a:chExt cx="3403907" cy="3483273"/>
          </a:xfrm>
        </p:grpSpPr>
        <p:pic>
          <p:nvPicPr>
            <p:cNvPr id="17" name="Picture 2" descr="C:\Users\Administrator\Desktop\f-05.png"/>
            <p:cNvPicPr>
              <a:picLocks noChangeAspect="1" noChangeArrowheads="1"/>
            </p:cNvPicPr>
            <p:nvPr/>
          </p:nvPicPr>
          <p:blipFill rotWithShape="1">
            <a:blip r:embed="rId10">
              <a:extLst>
                <a:ext uri="{28A0092B-C50C-407E-A947-70E740481C1C}">
                  <a14:useLocalDpi xmlns:a14="http://schemas.microsoft.com/office/drawing/2010/main" val="0"/>
                </a:ext>
              </a:extLst>
            </a:blip>
            <a:srcRect r="70995"/>
            <a:stretch>
              <a:fillRect/>
            </a:stretch>
          </p:blipFill>
          <p:spPr bwMode="auto">
            <a:xfrm>
              <a:off x="6532820" y="3220355"/>
              <a:ext cx="3403907" cy="34832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74600" y="4989933"/>
              <a:ext cx="1983235" cy="523220"/>
            </a:xfrm>
            <a:prstGeom prst="rect">
              <a:avLst/>
            </a:prstGeom>
          </p:spPr>
          <p:txBody>
            <a:bodyPr wrap="none">
              <a:spAutoFit/>
            </a:bodyPr>
            <a:lstStyle/>
            <a:p>
              <a:r>
                <a:rPr lang="vi-VN" sz="2800" b="1" dirty="0">
                  <a:solidFill>
                    <a:srgbClr val="7030A0"/>
                  </a:solidFill>
                  <a:latin typeface="Times New Roman" panose="02020603050405020304" pitchFamily="18" charset="0"/>
                  <a:cs typeface="Times New Roman" panose="02020603050405020304" pitchFamily="18" charset="0"/>
                </a:rPr>
                <a:t>ngậm đòng </a:t>
              </a:r>
              <a:endParaRPr lang="en-US" sz="2800" b="1" dirty="0">
                <a:solidFill>
                  <a:srgbClr val="7030A0"/>
                </a:solidFill>
              </a:endParaRPr>
            </a:p>
          </p:txBody>
        </p:sp>
      </p:grpSp>
    </p:spTree>
    <p:extLst>
      <p:ext uri="{BB962C8B-B14F-4D97-AF65-F5344CB8AC3E}">
        <p14:creationId xmlns:p14="http://schemas.microsoft.com/office/powerpoint/2010/main" val="1620192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D58085-6F32-4AD8-8A1B-790CB8701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18990">
            <a:off x="263751" y="-174790"/>
            <a:ext cx="1560711" cy="1560711"/>
          </a:xfrm>
          <a:prstGeom prst="rect">
            <a:avLst/>
          </a:prstGeom>
        </p:spPr>
      </p:pic>
      <p:pic>
        <p:nvPicPr>
          <p:cNvPr id="9" name="Picture 8" descr="Close up of a plant&#10;&#10;Description automatically generated with low confidence">
            <a:extLst>
              <a:ext uri="{FF2B5EF4-FFF2-40B4-BE49-F238E27FC236}">
                <a16:creationId xmlns:a16="http://schemas.microsoft.com/office/drawing/2014/main" id="{93D25486-F23C-42F6-AB77-63B3364CD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781" y="1312107"/>
            <a:ext cx="8392297" cy="4728055"/>
          </a:xfrm>
          <a:prstGeom prst="rect">
            <a:avLst/>
          </a:prstGeom>
        </p:spPr>
      </p:pic>
      <p:pic>
        <p:nvPicPr>
          <p:cNvPr id="5" name="Picture 3" descr="E:\0000000我图PPT\03.20\亲子乐园\34.png">
            <a:extLst>
              <a:ext uri="{FF2B5EF4-FFF2-40B4-BE49-F238E27FC236}">
                <a16:creationId xmlns:a16="http://schemas.microsoft.com/office/drawing/2014/main" id="{EB59D97F-F5B0-4319-B405-21715480C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5554223"/>
            <a:ext cx="12194117" cy="132561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2ECA7115-C1C9-4C5A-AF79-B70BDEB74D9C}"/>
              </a:ext>
            </a:extLst>
          </p:cNvPr>
          <p:cNvSpPr/>
          <p:nvPr/>
        </p:nvSpPr>
        <p:spPr>
          <a:xfrm>
            <a:off x="4817392" y="463895"/>
            <a:ext cx="2751074" cy="707886"/>
          </a:xfrm>
          <a:prstGeom prst="rect">
            <a:avLst/>
          </a:prstGeom>
        </p:spPr>
        <p:txBody>
          <a:bodyPr wrap="none">
            <a:spAutoFit/>
          </a:bodyPr>
          <a:lstStyle/>
          <a:p>
            <a:pPr algn="ctr"/>
            <a:r>
              <a:rPr lang="vi-VN" sz="4000" b="1" dirty="0">
                <a:solidFill>
                  <a:srgbClr val="7030A0"/>
                </a:solidFill>
                <a:latin typeface="Times New Roman" panose="02020603050405020304" pitchFamily="18" charset="0"/>
                <a:cs typeface="Times New Roman" panose="02020603050405020304" pitchFamily="18" charset="0"/>
              </a:rPr>
              <a:t>ngậm đòng </a:t>
            </a:r>
            <a:endParaRPr lang="en-US" sz="4000" b="1" dirty="0">
              <a:solidFill>
                <a:srgbClr val="7030A0"/>
              </a:solidFill>
            </a:endParaRPr>
          </a:p>
        </p:txBody>
      </p:sp>
    </p:spTree>
    <p:extLst>
      <p:ext uri="{BB962C8B-B14F-4D97-AF65-F5344CB8AC3E}">
        <p14:creationId xmlns:p14="http://schemas.microsoft.com/office/powerpoint/2010/main" val="2349350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2718235" y="333800"/>
            <a:ext cx="7059042" cy="3881278"/>
            <a:chOff x="820732" y="178510"/>
            <a:chExt cx="5498544" cy="5772163"/>
          </a:xfrm>
        </p:grpSpPr>
        <p:pic>
          <p:nvPicPr>
            <p:cNvPr id="4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983" y="178510"/>
              <a:ext cx="4668691" cy="4668691"/>
            </a:xfrm>
            <a:prstGeom prst="rect">
              <a:avLst/>
            </a:prstGeom>
          </p:spPr>
        </p:pic>
        <p:sp>
          <p:nvSpPr>
            <p:cNvPr id="44" name="任意多边形: 形状 28"/>
            <p:cNvSpPr/>
            <p:nvPr/>
          </p:nvSpPr>
          <p:spPr>
            <a:xfrm>
              <a:off x="820732" y="2765261"/>
              <a:ext cx="5498544" cy="3185412"/>
            </a:xfrm>
            <a:custGeom>
              <a:avLst/>
              <a:gdLst>
                <a:gd name="connsiteX0" fmla="*/ 316024 w 2907720"/>
                <a:gd name="connsiteY0" fmla="*/ 0 h 1684498"/>
                <a:gd name="connsiteX1" fmla="*/ 75392 w 2907720"/>
                <a:gd name="connsiteY1" fmla="*/ 317634 h 1684498"/>
                <a:gd name="connsiteX2" fmla="*/ 65767 w 2907720"/>
                <a:gd name="connsiteY2" fmla="*/ 1299411 h 1684498"/>
                <a:gd name="connsiteX3" fmla="*/ 864664 w 2907720"/>
                <a:gd name="connsiteY3" fmla="*/ 1617045 h 1684498"/>
                <a:gd name="connsiteX4" fmla="*/ 2500959 w 2907720"/>
                <a:gd name="connsiteY4" fmla="*/ 1655546 h 1684498"/>
                <a:gd name="connsiteX5" fmla="*/ 2847468 w 2907720"/>
                <a:gd name="connsiteY5" fmla="*/ 1270535 h 1684498"/>
                <a:gd name="connsiteX6" fmla="*/ 2895594 w 2907720"/>
                <a:gd name="connsiteY6" fmla="*/ 760396 h 1684498"/>
                <a:gd name="connsiteX7" fmla="*/ 2712714 w 2907720"/>
                <a:gd name="connsiteY7" fmla="*/ 182880 h 1684498"/>
                <a:gd name="connsiteX8" fmla="*/ 2356580 w 2907720"/>
                <a:gd name="connsiteY8" fmla="*/ 9626 h 168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7720" h="1684498">
                  <a:moveTo>
                    <a:pt x="316024" y="0"/>
                  </a:moveTo>
                  <a:cubicBezTo>
                    <a:pt x="216562" y="50533"/>
                    <a:pt x="117101" y="101066"/>
                    <a:pt x="75392" y="317634"/>
                  </a:cubicBezTo>
                  <a:cubicBezTo>
                    <a:pt x="33682" y="534203"/>
                    <a:pt x="-65778" y="1082843"/>
                    <a:pt x="65767" y="1299411"/>
                  </a:cubicBezTo>
                  <a:cubicBezTo>
                    <a:pt x="197312" y="1515980"/>
                    <a:pt x="458799" y="1557689"/>
                    <a:pt x="864664" y="1617045"/>
                  </a:cubicBezTo>
                  <a:cubicBezTo>
                    <a:pt x="1270529" y="1676401"/>
                    <a:pt x="2170492" y="1713298"/>
                    <a:pt x="2500959" y="1655546"/>
                  </a:cubicBezTo>
                  <a:cubicBezTo>
                    <a:pt x="2831426" y="1597794"/>
                    <a:pt x="2781696" y="1419727"/>
                    <a:pt x="2847468" y="1270535"/>
                  </a:cubicBezTo>
                  <a:cubicBezTo>
                    <a:pt x="2913240" y="1121343"/>
                    <a:pt x="2918053" y="941672"/>
                    <a:pt x="2895594" y="760396"/>
                  </a:cubicBezTo>
                  <a:cubicBezTo>
                    <a:pt x="2873135" y="579120"/>
                    <a:pt x="2802550" y="308008"/>
                    <a:pt x="2712714" y="182880"/>
                  </a:cubicBezTo>
                  <a:cubicBezTo>
                    <a:pt x="2622878" y="57752"/>
                    <a:pt x="2489729" y="33689"/>
                    <a:pt x="2356580" y="9626"/>
                  </a:cubicBezTo>
                </a:path>
              </a:pathLst>
            </a:custGeom>
            <a:noFill/>
            <a:ln w="12700">
              <a:solidFill>
                <a:srgbClr val="5C934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69" y="0"/>
            <a:ext cx="1560711" cy="1560711"/>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087" y="337363"/>
            <a:ext cx="3295094" cy="2269181"/>
          </a:xfrm>
          <a:prstGeom prst="rect">
            <a:avLst/>
          </a:prstGeom>
        </p:spPr>
      </p:pic>
      <p:pic>
        <p:nvPicPr>
          <p:cNvPr id="37" name="Picture 3" descr="E:\0000000我图PPT\03.20\亲子乐园\3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3934376"/>
            <a:ext cx="12194117" cy="29268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0000000我图PPT\00001PNG素材\儿童卡通\6465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72331" y="1411414"/>
            <a:ext cx="3138047" cy="5633121"/>
          </a:xfrm>
          <a:prstGeom prst="rect">
            <a:avLst/>
          </a:prstGeom>
          <a:noFill/>
          <a:extLst>
            <a:ext uri="{909E8E84-426E-40DD-AFC4-6F175D3DCCD1}">
              <a14:hiddenFill xmlns:a14="http://schemas.microsoft.com/office/drawing/2010/main">
                <a:solidFill>
                  <a:srgbClr val="FFFFFF"/>
                </a:solidFill>
              </a14:hiddenFill>
            </a:ext>
          </a:extLst>
        </p:spPr>
      </p:pic>
      <p:pic>
        <p:nvPicPr>
          <p:cNvPr id="40" name="PA_图片 9">
            <a:extLst>
              <a:ext uri="{FF2B5EF4-FFF2-40B4-BE49-F238E27FC236}">
                <a16:creationId xmlns:a16="http://schemas.microsoft.com/office/drawing/2014/main" id="{7E0CD998-F60D-41BB-8A5A-16A73202DB8C}"/>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val="0"/>
              </a:ext>
            </a:extLst>
          </a:blip>
          <a:stretch>
            <a:fillRect/>
          </a:stretch>
        </p:blipFill>
        <p:spPr>
          <a:xfrm>
            <a:off x="-152397" y="3934376"/>
            <a:ext cx="5273378" cy="2710517"/>
          </a:xfrm>
          <a:prstGeom prst="rect">
            <a:avLst/>
          </a:prstGeom>
        </p:spPr>
      </p:pic>
      <p:sp>
        <p:nvSpPr>
          <p:cNvPr id="4" name="Rectangle 3"/>
          <p:cNvSpPr/>
          <p:nvPr/>
        </p:nvSpPr>
        <p:spPr>
          <a:xfrm>
            <a:off x="2798080" y="2295832"/>
            <a:ext cx="6843989" cy="1323439"/>
          </a:xfrm>
          <a:prstGeom prst="rect">
            <a:avLst/>
          </a:prstGeom>
          <a:noFill/>
        </p:spPr>
        <p:txBody>
          <a:bodyPr wrap="square" lIns="91440" tIns="45720" rIns="91440" bIns="45720">
            <a:spAutoFit/>
          </a:bodyPr>
          <a:lstStyle/>
          <a:p>
            <a:pPr algn="ct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Cảnh</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đẹp</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của</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quê</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hương</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trong</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một</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buổi</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chiều</a:t>
            </a:r>
            <a:r>
              <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rPr>
              <a:t> </a:t>
            </a:r>
            <a:r>
              <a:rPr lang="en-US" sz="4000" b="1" cap="none" spc="0" dirty="0" err="1">
                <a:ln w="0"/>
                <a:solidFill>
                  <a:srgbClr val="FF0000"/>
                </a:solidFill>
                <a:effectLst>
                  <a:reflection blurRad="6350" stA="53000" endA="300" endPos="35500" dir="5400000" sy="-90000" algn="bl" rotWithShape="0"/>
                </a:effectLst>
                <a:latin typeface="UTM Centur" panose="02040603050506020204" pitchFamily="18" charset="0"/>
              </a:rPr>
              <a:t>hè</a:t>
            </a:r>
            <a:endParaRPr lang="en-US" sz="4000" b="1" cap="none" spc="0" dirty="0">
              <a:ln w="0"/>
              <a:solidFill>
                <a:srgbClr val="FF0000"/>
              </a:solidFill>
              <a:effectLst>
                <a:reflection blurRad="6350" stA="53000" endA="300" endPos="35500" dir="5400000" sy="-90000" algn="bl" rotWithShape="0"/>
              </a:effectLst>
              <a:latin typeface="UTM Centur" panose="02040603050506020204" pitchFamily="18" charset="0"/>
            </a:endParaRPr>
          </a:p>
        </p:txBody>
      </p:sp>
      <p:sp>
        <p:nvSpPr>
          <p:cNvPr id="6" name="Rectangle 5"/>
          <p:cNvSpPr/>
          <p:nvPr/>
        </p:nvSpPr>
        <p:spPr>
          <a:xfrm>
            <a:off x="697333" y="982481"/>
            <a:ext cx="1980030" cy="707886"/>
          </a:xfrm>
          <a:prstGeom prst="rect">
            <a:avLst/>
          </a:prstGeom>
          <a:noFill/>
        </p:spPr>
        <p:txBody>
          <a:bodyPr wrap="none" lIns="91440" tIns="45720" rIns="91440" bIns="4572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Nội</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rPr>
              <a:t> dung</a:t>
            </a:r>
            <a:endParaRPr lang="en-US" sz="4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lavour" panose="02040603050506020204" pitchFamily="18" charset="0"/>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2128" y="109173"/>
            <a:ext cx="2581258" cy="1777594"/>
          </a:xfrm>
          <a:prstGeom prst="rect">
            <a:avLst/>
          </a:prstGeom>
        </p:spPr>
      </p:pic>
      <p:pic>
        <p:nvPicPr>
          <p:cNvPr id="48" name="Picture 4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57630" y="584941"/>
            <a:ext cx="1983724" cy="1366100"/>
          </a:xfrm>
          <a:prstGeom prst="rect">
            <a:avLst/>
          </a:prstGeom>
        </p:spPr>
      </p:pic>
    </p:spTree>
    <p:extLst>
      <p:ext uri="{BB962C8B-B14F-4D97-AF65-F5344CB8AC3E}">
        <p14:creationId xmlns:p14="http://schemas.microsoft.com/office/powerpoint/2010/main" val="1415342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15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randombar(horizont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3" y="2879589"/>
            <a:ext cx="7117825" cy="246190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44" y="1181635"/>
            <a:ext cx="3022500" cy="177759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584" y="828224"/>
            <a:ext cx="2547480" cy="797678"/>
          </a:xfrm>
          <a:prstGeom prst="rect">
            <a:avLst/>
          </a:prstGeom>
        </p:spPr>
      </p:pic>
      <p:sp>
        <p:nvSpPr>
          <p:cNvPr id="30" name="Rectangle 29"/>
          <p:cNvSpPr/>
          <p:nvPr/>
        </p:nvSpPr>
        <p:spPr>
          <a:xfrm>
            <a:off x="2993905" y="1716225"/>
            <a:ext cx="6494086" cy="769441"/>
          </a:xfrm>
          <a:prstGeom prst="rect">
            <a:avLst/>
          </a:prstGeom>
          <a:noFill/>
        </p:spPr>
        <p:txBody>
          <a:bodyPr wrap="none" lIns="91440" tIns="45720" rIns="91440" bIns="45720">
            <a:spAutoFit/>
          </a:bodyPr>
          <a:lstStyle/>
          <a:p>
            <a:pPr algn="ct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Chiều</a:t>
            </a:r>
            <a:r>
              <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 </a:t>
            </a: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trên</a:t>
            </a:r>
            <a:r>
              <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 </a:t>
            </a: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quê</a:t>
            </a:r>
            <a:r>
              <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 </a:t>
            </a:r>
            <a:r>
              <a:rPr lang="en-US" sz="4400" b="1" cap="none" spc="0" dirty="0" err="1">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rPr>
              <a:t>hương</a:t>
            </a:r>
            <a:endParaRPr lang="en-US" sz="4400" b="1" cap="none" spc="0" dirty="0">
              <a:ln w="0">
                <a:solidFill>
                  <a:schemeClr val="bg1"/>
                </a:solidFill>
              </a:ln>
              <a:solidFill>
                <a:srgbClr val="FF0000"/>
              </a:solidFill>
              <a:effectLst>
                <a:reflection blurRad="6350" stA="53000" endA="300" endPos="35500" dir="5400000" sy="-90000" algn="bl" rotWithShape="0"/>
              </a:effectLst>
              <a:latin typeface="UTM Cooper Black" panose="02040603050506020204" pitchFamily="18" charset="0"/>
            </a:endParaRPr>
          </a:p>
        </p:txBody>
      </p:sp>
      <p:sp>
        <p:nvSpPr>
          <p:cNvPr id="33" name="Rectangle 32"/>
          <p:cNvSpPr/>
          <p:nvPr/>
        </p:nvSpPr>
        <p:spPr>
          <a:xfrm>
            <a:off x="4684584" y="827692"/>
            <a:ext cx="2415399" cy="707886"/>
          </a:xfrm>
          <a:prstGeom prst="rect">
            <a:avLst/>
          </a:prstGeom>
          <a:noFill/>
        </p:spPr>
        <p:txBody>
          <a:bodyPr wrap="square" lIns="91440" tIns="45720" rIns="91440" bIns="45720">
            <a:spAutoFit/>
          </a:bodyPr>
          <a:lstStyle/>
          <a:p>
            <a:pPr algn="ct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Chính</a:t>
            </a: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 </a:t>
            </a:r>
            <a:r>
              <a:rPr lang="en-US" sz="4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tả</a:t>
            </a:r>
            <a:endPar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endParaRPr>
          </a:p>
        </p:txBody>
      </p:sp>
      <p:sp>
        <p:nvSpPr>
          <p:cNvPr id="36" name="Rectangle 35"/>
          <p:cNvSpPr/>
          <p:nvPr/>
        </p:nvSpPr>
        <p:spPr>
          <a:xfrm>
            <a:off x="531067" y="1695759"/>
            <a:ext cx="2415399" cy="707886"/>
          </a:xfrm>
          <a:prstGeom prst="rect">
            <a:avLst/>
          </a:prstGeom>
          <a:noFill/>
        </p:spPr>
        <p:txBody>
          <a:bodyPr wrap="square" lIns="91440" tIns="45720" rIns="91440" bIns="45720">
            <a:spAutoFit/>
          </a:bodyPr>
          <a:lstStyle/>
          <a:p>
            <a:pPr algn="ctr"/>
            <a:r>
              <a:rPr lang="en-US" sz="4000" b="1" cap="none" spc="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Nghe - </a:t>
            </a:r>
            <a:r>
              <a:rPr lang="en-US" sz="4000" b="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rPr>
              <a:t>viết</a:t>
            </a:r>
            <a:endParaRPr lang="en-US" sz="4000" b="1" cap="none" spc="0"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UTM French Vanilla" panose="02040603050506020204" pitchFamily="18"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03496"/>
            <a:ext cx="12319819" cy="3656983"/>
          </a:xfrm>
          <a:prstGeom prst="rect">
            <a:avLst/>
          </a:prstGeom>
        </p:spPr>
      </p:pic>
      <p:pic>
        <p:nvPicPr>
          <p:cNvPr id="7" name="Picture 6"/>
          <p:cNvPicPr>
            <a:picLocks noChangeAspect="1"/>
          </p:cNvPicPr>
          <p:nvPr/>
        </p:nvPicPr>
        <p:blipFill rotWithShape="1">
          <a:blip r:embed="rId7">
            <a:extLst>
              <a:ext uri="{BEBA8EAE-BF5A-486C-A8C5-ECC9F3942E4B}">
                <a14:imgProps xmlns:a14="http://schemas.microsoft.com/office/drawing/2010/main">
                  <a14:imgLayer r:embed="rId8">
                    <a14:imgEffect>
                      <a14:backgroundRemoval t="0" b="88590" l="0" r="100000"/>
                    </a14:imgEffect>
                  </a14:imgLayer>
                </a14:imgProps>
              </a:ext>
              <a:ext uri="{28A0092B-C50C-407E-A947-70E740481C1C}">
                <a14:useLocalDpi xmlns:a14="http://schemas.microsoft.com/office/drawing/2010/main" val="0"/>
              </a:ext>
            </a:extLst>
          </a:blip>
          <a:srcRect l="49518" b="50108"/>
          <a:stretch/>
        </p:blipFill>
        <p:spPr>
          <a:xfrm>
            <a:off x="1598899" y="2959229"/>
            <a:ext cx="1557783" cy="1725544"/>
          </a:xfrm>
          <a:prstGeom prst="rect">
            <a:avLst/>
          </a:prstGeom>
        </p:spPr>
      </p:pic>
      <p:sp>
        <p:nvSpPr>
          <p:cNvPr id="39" name="TextBox 2">
            <a:extLst>
              <a:ext uri="{FF2B5EF4-FFF2-40B4-BE49-F238E27FC236}">
                <a16:creationId xmlns:a16="http://schemas.microsoft.com/office/drawing/2014/main" id="{2AB2513B-FF1E-4A1E-9458-70E3290B802B}"/>
              </a:ext>
            </a:extLst>
          </p:cNvPr>
          <p:cNvSpPr txBox="1"/>
          <p:nvPr/>
        </p:nvSpPr>
        <p:spPr>
          <a:xfrm>
            <a:off x="4112068" y="3768552"/>
            <a:ext cx="7097988" cy="646331"/>
          </a:xfrm>
          <a:prstGeom prst="rect">
            <a:avLst/>
          </a:prstGeom>
          <a:noFill/>
        </p:spPr>
        <p:txBody>
          <a:bodyPr wrap="square">
            <a:spAutoFit/>
          </a:bodyPr>
          <a:lstStyle/>
          <a:p>
            <a:pPr algn="just">
              <a:defRPr/>
            </a:pPr>
            <a:r>
              <a:rPr lang="en-US" sz="3600" b="1" dirty="0" err="1">
                <a:solidFill>
                  <a:srgbClr val="002060"/>
                </a:solidFill>
                <a:latin typeface="Times New Roman" panose="02020603050405020304" pitchFamily="18" charset="0"/>
                <a:cs typeface="Times New Roman" panose="02020603050405020304" pitchFamily="18" charset="0"/>
              </a:rPr>
              <a:t>Thời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gian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làm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bài</a:t>
            </a:r>
            <a:r>
              <a:rPr lang="en-US" sz="3600" b="1" dirty="0">
                <a:solidFill>
                  <a:srgbClr val="002060"/>
                </a:solidFill>
                <a:latin typeface="Times New Roman" panose="02020603050405020304" pitchFamily="18" charset="0"/>
                <a:cs typeface="Times New Roman" panose="02020603050405020304" pitchFamily="18" charset="0"/>
              </a:rPr>
              <a:t>: 10 </a:t>
            </a:r>
            <a:r>
              <a:rPr lang="en-US" sz="3600" b="1" dirty="0" err="1">
                <a:solidFill>
                  <a:srgbClr val="002060"/>
                </a:solidFill>
                <a:latin typeface="Times New Roman" panose="02020603050405020304" pitchFamily="18" charset="0"/>
                <a:cs typeface="Times New Roman" panose="02020603050405020304" pitchFamily="18" charset="0"/>
              </a:rPr>
              <a:t>phút</a:t>
            </a:r>
            <a:endParaRPr lang="zh-CN" altLang="en-US" sz="3600" b="1" dirty="0">
              <a:solidFill>
                <a:srgbClr val="002060"/>
              </a:solidFill>
              <a:latin typeface="Times New Roman" panose="02020603050405020304" pitchFamily="18" charset="0"/>
              <a:ea typeface="汉堡包手机字体" panose="020B0604000101010104" pitchFamily="34" charset="-122"/>
              <a:cs typeface="Times New Roman" panose="02020603050405020304" pitchFamily="18" charset="0"/>
              <a:sym typeface="+mn-lt"/>
            </a:endParaRPr>
          </a:p>
        </p:txBody>
      </p:sp>
      <p:pic>
        <p:nvPicPr>
          <p:cNvPr id="40" name="Picture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40162">
            <a:off x="10426959" y="231100"/>
            <a:ext cx="1560711" cy="1560711"/>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762" y="574483"/>
            <a:ext cx="3295094" cy="16758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2CAC1"/>
        </a:solidFill>
        <a:effectLst/>
      </p:bgPr>
    </p:bg>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136" y="687484"/>
            <a:ext cx="3772515" cy="936345"/>
          </a:xfrm>
          <a:prstGeom prst="rect">
            <a:avLst/>
          </a:prstGeom>
        </p:spPr>
      </p:pic>
      <p:grpSp>
        <p:nvGrpSpPr>
          <p:cNvPr id="6" name="组合 5"/>
          <p:cNvGrpSpPr/>
          <p:nvPr/>
        </p:nvGrpSpPr>
        <p:grpSpPr>
          <a:xfrm>
            <a:off x="807535" y="1626308"/>
            <a:ext cx="8833173" cy="3779276"/>
            <a:chOff x="946092" y="1963291"/>
            <a:chExt cx="8833173" cy="3779276"/>
          </a:xfrm>
        </p:grpSpPr>
        <p:sp>
          <p:nvSpPr>
            <p:cNvPr id="5" name="矩形: 圆角 4"/>
            <p:cNvSpPr/>
            <p:nvPr/>
          </p:nvSpPr>
          <p:spPr>
            <a:xfrm>
              <a:off x="946092" y="1963291"/>
              <a:ext cx="8833173" cy="3779276"/>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51C8BF"/>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圆角 4"/>
            <p:cNvSpPr/>
            <p:nvPr/>
          </p:nvSpPr>
          <p:spPr>
            <a:xfrm>
              <a:off x="1084855" y="2101000"/>
              <a:ext cx="8424000" cy="3503858"/>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solidFill>
              <a:srgbClr val="8ADAD4"/>
            </a:solidFill>
            <a:ln w="19050">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矩形: 圆角 4"/>
            <p:cNvSpPr/>
            <p:nvPr/>
          </p:nvSpPr>
          <p:spPr>
            <a:xfrm>
              <a:off x="1023087" y="2043250"/>
              <a:ext cx="8555647" cy="3636000"/>
            </a:xfrm>
            <a:custGeom>
              <a:avLst/>
              <a:gdLst>
                <a:gd name="connsiteX0" fmla="*/ 0 w 8720488"/>
                <a:gd name="connsiteY0" fmla="*/ 229578 h 3629685"/>
                <a:gd name="connsiteX1" fmla="*/ 229578 w 8720488"/>
                <a:gd name="connsiteY1" fmla="*/ 0 h 3629685"/>
                <a:gd name="connsiteX2" fmla="*/ 8490910 w 8720488"/>
                <a:gd name="connsiteY2" fmla="*/ 0 h 3629685"/>
                <a:gd name="connsiteX3" fmla="*/ 8720488 w 8720488"/>
                <a:gd name="connsiteY3" fmla="*/ 229578 h 3629685"/>
                <a:gd name="connsiteX4" fmla="*/ 8720488 w 8720488"/>
                <a:gd name="connsiteY4" fmla="*/ 3400107 h 3629685"/>
                <a:gd name="connsiteX5" fmla="*/ 8490910 w 8720488"/>
                <a:gd name="connsiteY5" fmla="*/ 3629685 h 3629685"/>
                <a:gd name="connsiteX6" fmla="*/ 229578 w 8720488"/>
                <a:gd name="connsiteY6" fmla="*/ 3629685 h 3629685"/>
                <a:gd name="connsiteX7" fmla="*/ 0 w 8720488"/>
                <a:gd name="connsiteY7" fmla="*/ 3400107 h 3629685"/>
                <a:gd name="connsiteX8" fmla="*/ 0 w 8720488"/>
                <a:gd name="connsiteY8" fmla="*/ 229578 h 3629685"/>
                <a:gd name="connsiteX0-1" fmla="*/ 0 w 8720488"/>
                <a:gd name="connsiteY0-2" fmla="*/ 239203 h 3639310"/>
                <a:gd name="connsiteX1-3" fmla="*/ 229578 w 8720488"/>
                <a:gd name="connsiteY1-4" fmla="*/ 9625 h 3639310"/>
                <a:gd name="connsiteX2-5" fmla="*/ 2589196 w 8720488"/>
                <a:gd name="connsiteY2-6" fmla="*/ 0 h 3639310"/>
                <a:gd name="connsiteX3-7" fmla="*/ 8490910 w 8720488"/>
                <a:gd name="connsiteY3-8" fmla="*/ 9625 h 3639310"/>
                <a:gd name="connsiteX4-9" fmla="*/ 8720488 w 8720488"/>
                <a:gd name="connsiteY4-10" fmla="*/ 239203 h 3639310"/>
                <a:gd name="connsiteX5-11" fmla="*/ 8720488 w 8720488"/>
                <a:gd name="connsiteY5-12" fmla="*/ 3409732 h 3639310"/>
                <a:gd name="connsiteX6-13" fmla="*/ 8490910 w 8720488"/>
                <a:gd name="connsiteY6-14" fmla="*/ 3639310 h 3639310"/>
                <a:gd name="connsiteX7-15" fmla="*/ 229578 w 8720488"/>
                <a:gd name="connsiteY7-16" fmla="*/ 3639310 h 3639310"/>
                <a:gd name="connsiteX8-17" fmla="*/ 0 w 8720488"/>
                <a:gd name="connsiteY8-18" fmla="*/ 3409732 h 3639310"/>
                <a:gd name="connsiteX9" fmla="*/ 0 w 8720488"/>
                <a:gd name="connsiteY9" fmla="*/ 239203 h 3639310"/>
                <a:gd name="connsiteX0-19" fmla="*/ 0 w 8720488"/>
                <a:gd name="connsiteY0-20" fmla="*/ 248829 h 3648936"/>
                <a:gd name="connsiteX1-21" fmla="*/ 229578 w 8720488"/>
                <a:gd name="connsiteY1-22" fmla="*/ 19251 h 3648936"/>
                <a:gd name="connsiteX2-23" fmla="*/ 2589196 w 8720488"/>
                <a:gd name="connsiteY2-24" fmla="*/ 9626 h 3648936"/>
                <a:gd name="connsiteX3-25" fmla="*/ 5621154 w 8720488"/>
                <a:gd name="connsiteY3-26" fmla="*/ 0 h 3648936"/>
                <a:gd name="connsiteX4-27" fmla="*/ 8490910 w 8720488"/>
                <a:gd name="connsiteY4-28" fmla="*/ 19251 h 3648936"/>
                <a:gd name="connsiteX5-29" fmla="*/ 8720488 w 8720488"/>
                <a:gd name="connsiteY5-30" fmla="*/ 248829 h 3648936"/>
                <a:gd name="connsiteX6-31" fmla="*/ 8720488 w 8720488"/>
                <a:gd name="connsiteY6-32" fmla="*/ 3419358 h 3648936"/>
                <a:gd name="connsiteX7-33" fmla="*/ 8490910 w 8720488"/>
                <a:gd name="connsiteY7-34" fmla="*/ 3648936 h 3648936"/>
                <a:gd name="connsiteX8-35" fmla="*/ 229578 w 8720488"/>
                <a:gd name="connsiteY8-36" fmla="*/ 3648936 h 3648936"/>
                <a:gd name="connsiteX9-37" fmla="*/ 0 w 8720488"/>
                <a:gd name="connsiteY9-38" fmla="*/ 3419358 h 3648936"/>
                <a:gd name="connsiteX10" fmla="*/ 0 w 8720488"/>
                <a:gd name="connsiteY10" fmla="*/ 248829 h 3648936"/>
                <a:gd name="connsiteX0-39" fmla="*/ 0 w 8720488"/>
                <a:gd name="connsiteY0-40" fmla="*/ 239203 h 3639310"/>
                <a:gd name="connsiteX1-41" fmla="*/ 229578 w 8720488"/>
                <a:gd name="connsiteY1-42" fmla="*/ 9625 h 3639310"/>
                <a:gd name="connsiteX2-43" fmla="*/ 2589196 w 8720488"/>
                <a:gd name="connsiteY2-44" fmla="*/ 0 h 3639310"/>
                <a:gd name="connsiteX3-45" fmla="*/ 5582653 w 8720488"/>
                <a:gd name="connsiteY3-46" fmla="*/ 173254 h 3639310"/>
                <a:gd name="connsiteX4-47" fmla="*/ 8490910 w 8720488"/>
                <a:gd name="connsiteY4-48" fmla="*/ 9625 h 3639310"/>
                <a:gd name="connsiteX5-49" fmla="*/ 8720488 w 8720488"/>
                <a:gd name="connsiteY5-50" fmla="*/ 239203 h 3639310"/>
                <a:gd name="connsiteX6-51" fmla="*/ 8720488 w 8720488"/>
                <a:gd name="connsiteY6-52" fmla="*/ 3409732 h 3639310"/>
                <a:gd name="connsiteX7-53" fmla="*/ 8490910 w 8720488"/>
                <a:gd name="connsiteY7-54" fmla="*/ 3639310 h 3639310"/>
                <a:gd name="connsiteX8-55" fmla="*/ 229578 w 8720488"/>
                <a:gd name="connsiteY8-56" fmla="*/ 3639310 h 3639310"/>
                <a:gd name="connsiteX9-57" fmla="*/ 0 w 8720488"/>
                <a:gd name="connsiteY9-58" fmla="*/ 3409732 h 3639310"/>
                <a:gd name="connsiteX10-59" fmla="*/ 0 w 8720488"/>
                <a:gd name="connsiteY10-60" fmla="*/ 239203 h 3639310"/>
                <a:gd name="connsiteX0-61" fmla="*/ 0 w 8720488"/>
                <a:gd name="connsiteY0-62" fmla="*/ 239203 h 3639310"/>
                <a:gd name="connsiteX1-63" fmla="*/ 229578 w 8720488"/>
                <a:gd name="connsiteY1-64" fmla="*/ 9625 h 3639310"/>
                <a:gd name="connsiteX2-65" fmla="*/ 2589196 w 8720488"/>
                <a:gd name="connsiteY2-66" fmla="*/ 0 h 3639310"/>
                <a:gd name="connsiteX3-67" fmla="*/ 5582653 w 8720488"/>
                <a:gd name="connsiteY3-68" fmla="*/ 173254 h 3639310"/>
                <a:gd name="connsiteX4-69" fmla="*/ 8490910 w 8720488"/>
                <a:gd name="connsiteY4-70" fmla="*/ 9625 h 3639310"/>
                <a:gd name="connsiteX5-71" fmla="*/ 8720488 w 8720488"/>
                <a:gd name="connsiteY5-72" fmla="*/ 239203 h 3639310"/>
                <a:gd name="connsiteX6-73" fmla="*/ 8720488 w 8720488"/>
                <a:gd name="connsiteY6-74" fmla="*/ 3409732 h 3639310"/>
                <a:gd name="connsiteX7-75" fmla="*/ 8490910 w 8720488"/>
                <a:gd name="connsiteY7-76" fmla="*/ 3639310 h 3639310"/>
                <a:gd name="connsiteX8-77" fmla="*/ 229578 w 8720488"/>
                <a:gd name="connsiteY8-78" fmla="*/ 3639310 h 3639310"/>
                <a:gd name="connsiteX9-79" fmla="*/ 0 w 8720488"/>
                <a:gd name="connsiteY9-80" fmla="*/ 3409732 h 3639310"/>
                <a:gd name="connsiteX10-81" fmla="*/ 0 w 8720488"/>
                <a:gd name="connsiteY10-82" fmla="*/ 239203 h 3639310"/>
                <a:gd name="connsiteX0-83" fmla="*/ 0 w 8720488"/>
                <a:gd name="connsiteY0-84" fmla="*/ 239246 h 3639353"/>
                <a:gd name="connsiteX1-85" fmla="*/ 229578 w 8720488"/>
                <a:gd name="connsiteY1-86" fmla="*/ 9668 h 3639353"/>
                <a:gd name="connsiteX2-87" fmla="*/ 2589196 w 8720488"/>
                <a:gd name="connsiteY2-88" fmla="*/ 43 h 3639353"/>
                <a:gd name="connsiteX3-89" fmla="*/ 5582653 w 8720488"/>
                <a:gd name="connsiteY3-90" fmla="*/ 173297 h 3639353"/>
                <a:gd name="connsiteX4-91" fmla="*/ 8490910 w 8720488"/>
                <a:gd name="connsiteY4-92" fmla="*/ 9668 h 3639353"/>
                <a:gd name="connsiteX5-93" fmla="*/ 8720488 w 8720488"/>
                <a:gd name="connsiteY5-94" fmla="*/ 239246 h 3639353"/>
                <a:gd name="connsiteX6-95" fmla="*/ 8720488 w 8720488"/>
                <a:gd name="connsiteY6-96" fmla="*/ 3409775 h 3639353"/>
                <a:gd name="connsiteX7-97" fmla="*/ 8490910 w 8720488"/>
                <a:gd name="connsiteY7-98" fmla="*/ 3639353 h 3639353"/>
                <a:gd name="connsiteX8-99" fmla="*/ 229578 w 8720488"/>
                <a:gd name="connsiteY8-100" fmla="*/ 3639353 h 3639353"/>
                <a:gd name="connsiteX9-101" fmla="*/ 0 w 8720488"/>
                <a:gd name="connsiteY9-102" fmla="*/ 3409775 h 3639353"/>
                <a:gd name="connsiteX10-103" fmla="*/ 0 w 8720488"/>
                <a:gd name="connsiteY10-104" fmla="*/ 239246 h 3639353"/>
                <a:gd name="connsiteX0-105" fmla="*/ 0 w 8720488"/>
                <a:gd name="connsiteY0-106" fmla="*/ 345110 h 3745217"/>
                <a:gd name="connsiteX1-107" fmla="*/ 229578 w 8720488"/>
                <a:gd name="connsiteY1-108" fmla="*/ 115532 h 3745217"/>
                <a:gd name="connsiteX2-109" fmla="*/ 2454442 w 8720488"/>
                <a:gd name="connsiteY2-110" fmla="*/ 29 h 3745217"/>
                <a:gd name="connsiteX3-111" fmla="*/ 5582653 w 8720488"/>
                <a:gd name="connsiteY3-112" fmla="*/ 279161 h 3745217"/>
                <a:gd name="connsiteX4-113" fmla="*/ 8490910 w 8720488"/>
                <a:gd name="connsiteY4-114" fmla="*/ 115532 h 3745217"/>
                <a:gd name="connsiteX5-115" fmla="*/ 8720488 w 8720488"/>
                <a:gd name="connsiteY5-116" fmla="*/ 345110 h 3745217"/>
                <a:gd name="connsiteX6-117" fmla="*/ 8720488 w 8720488"/>
                <a:gd name="connsiteY6-118" fmla="*/ 3515639 h 3745217"/>
                <a:gd name="connsiteX7-119" fmla="*/ 8490910 w 8720488"/>
                <a:gd name="connsiteY7-120" fmla="*/ 3745217 h 3745217"/>
                <a:gd name="connsiteX8-121" fmla="*/ 229578 w 8720488"/>
                <a:gd name="connsiteY8-122" fmla="*/ 3745217 h 3745217"/>
                <a:gd name="connsiteX9-123" fmla="*/ 0 w 8720488"/>
                <a:gd name="connsiteY9-124" fmla="*/ 3515639 h 3745217"/>
                <a:gd name="connsiteX10-125" fmla="*/ 0 w 8720488"/>
                <a:gd name="connsiteY10-126" fmla="*/ 345110 h 3745217"/>
                <a:gd name="connsiteX0-127" fmla="*/ 0 w 8720488"/>
                <a:gd name="connsiteY0-128" fmla="*/ 389645 h 3789752"/>
                <a:gd name="connsiteX1-129" fmla="*/ 2454442 w 8720488"/>
                <a:gd name="connsiteY1-130" fmla="*/ 44564 h 3789752"/>
                <a:gd name="connsiteX2-131" fmla="*/ 5582653 w 8720488"/>
                <a:gd name="connsiteY2-132" fmla="*/ 323696 h 3789752"/>
                <a:gd name="connsiteX3-133" fmla="*/ 8490910 w 8720488"/>
                <a:gd name="connsiteY3-134" fmla="*/ 160067 h 3789752"/>
                <a:gd name="connsiteX4-135" fmla="*/ 8720488 w 8720488"/>
                <a:gd name="connsiteY4-136" fmla="*/ 389645 h 3789752"/>
                <a:gd name="connsiteX5-137" fmla="*/ 8720488 w 8720488"/>
                <a:gd name="connsiteY5-138" fmla="*/ 3560174 h 3789752"/>
                <a:gd name="connsiteX6-139" fmla="*/ 8490910 w 8720488"/>
                <a:gd name="connsiteY6-140" fmla="*/ 3789752 h 3789752"/>
                <a:gd name="connsiteX7-141" fmla="*/ 229578 w 8720488"/>
                <a:gd name="connsiteY7-142" fmla="*/ 3789752 h 3789752"/>
                <a:gd name="connsiteX8-143" fmla="*/ 0 w 8720488"/>
                <a:gd name="connsiteY8-144" fmla="*/ 3560174 h 3789752"/>
                <a:gd name="connsiteX9-145" fmla="*/ 0 w 8720488"/>
                <a:gd name="connsiteY9-146" fmla="*/ 389645 h 3789752"/>
                <a:gd name="connsiteX0-147" fmla="*/ 9625 w 8730113"/>
                <a:gd name="connsiteY0-148" fmla="*/ 389645 h 3789752"/>
                <a:gd name="connsiteX1-149" fmla="*/ 2464067 w 8730113"/>
                <a:gd name="connsiteY1-150" fmla="*/ 44564 h 3789752"/>
                <a:gd name="connsiteX2-151" fmla="*/ 5592278 w 8730113"/>
                <a:gd name="connsiteY2-152" fmla="*/ 323696 h 3789752"/>
                <a:gd name="connsiteX3-153" fmla="*/ 8500535 w 8730113"/>
                <a:gd name="connsiteY3-154" fmla="*/ 160067 h 3789752"/>
                <a:gd name="connsiteX4-155" fmla="*/ 8730113 w 8730113"/>
                <a:gd name="connsiteY4-156" fmla="*/ 389645 h 3789752"/>
                <a:gd name="connsiteX5-157" fmla="*/ 8730113 w 8730113"/>
                <a:gd name="connsiteY5-158" fmla="*/ 3560174 h 3789752"/>
                <a:gd name="connsiteX6-159" fmla="*/ 8500535 w 8730113"/>
                <a:gd name="connsiteY6-160" fmla="*/ 3789752 h 3789752"/>
                <a:gd name="connsiteX7-161" fmla="*/ 239203 w 8730113"/>
                <a:gd name="connsiteY7-162" fmla="*/ 3789752 h 3789752"/>
                <a:gd name="connsiteX8-163" fmla="*/ 9625 w 8730113"/>
                <a:gd name="connsiteY8-164" fmla="*/ 3560174 h 3789752"/>
                <a:gd name="connsiteX9-165" fmla="*/ 0 w 8730113"/>
                <a:gd name="connsiteY9-166" fmla="*/ 1132219 h 3789752"/>
                <a:gd name="connsiteX10-167" fmla="*/ 9625 w 8730113"/>
                <a:gd name="connsiteY10-168" fmla="*/ 389645 h 3789752"/>
                <a:gd name="connsiteX0-169" fmla="*/ 10270 w 8730758"/>
                <a:gd name="connsiteY0-170" fmla="*/ 389645 h 3789752"/>
                <a:gd name="connsiteX1-171" fmla="*/ 2464712 w 8730758"/>
                <a:gd name="connsiteY1-172" fmla="*/ 44564 h 3789752"/>
                <a:gd name="connsiteX2-173" fmla="*/ 5592923 w 8730758"/>
                <a:gd name="connsiteY2-174" fmla="*/ 323696 h 3789752"/>
                <a:gd name="connsiteX3-175" fmla="*/ 8501180 w 8730758"/>
                <a:gd name="connsiteY3-176" fmla="*/ 160067 h 3789752"/>
                <a:gd name="connsiteX4-177" fmla="*/ 8730758 w 8730758"/>
                <a:gd name="connsiteY4-178" fmla="*/ 389645 h 3789752"/>
                <a:gd name="connsiteX5-179" fmla="*/ 8730758 w 8730758"/>
                <a:gd name="connsiteY5-180" fmla="*/ 3560174 h 3789752"/>
                <a:gd name="connsiteX6-181" fmla="*/ 8501180 w 8730758"/>
                <a:gd name="connsiteY6-182" fmla="*/ 3789752 h 3789752"/>
                <a:gd name="connsiteX7-183" fmla="*/ 239848 w 8730758"/>
                <a:gd name="connsiteY7-184" fmla="*/ 3789752 h 3789752"/>
                <a:gd name="connsiteX8-185" fmla="*/ 10270 w 8730758"/>
                <a:gd name="connsiteY8-186" fmla="*/ 3560174 h 3789752"/>
                <a:gd name="connsiteX9-187" fmla="*/ 645 w 8730758"/>
                <a:gd name="connsiteY9-188" fmla="*/ 1132219 h 3789752"/>
                <a:gd name="connsiteX10-189" fmla="*/ 10270 w 8730758"/>
                <a:gd name="connsiteY10-190" fmla="*/ 389645 h 3789752"/>
                <a:gd name="connsiteX0-191" fmla="*/ 66 w 8720554"/>
                <a:gd name="connsiteY0-192" fmla="*/ 389645 h 3789752"/>
                <a:gd name="connsiteX1-193" fmla="*/ 2454508 w 8720554"/>
                <a:gd name="connsiteY1-194" fmla="*/ 44564 h 3789752"/>
                <a:gd name="connsiteX2-195" fmla="*/ 5582719 w 8720554"/>
                <a:gd name="connsiteY2-196" fmla="*/ 323696 h 3789752"/>
                <a:gd name="connsiteX3-197" fmla="*/ 8490976 w 8720554"/>
                <a:gd name="connsiteY3-198" fmla="*/ 160067 h 3789752"/>
                <a:gd name="connsiteX4-199" fmla="*/ 8720554 w 8720554"/>
                <a:gd name="connsiteY4-200" fmla="*/ 389645 h 3789752"/>
                <a:gd name="connsiteX5-201" fmla="*/ 8720554 w 8720554"/>
                <a:gd name="connsiteY5-202" fmla="*/ 3560174 h 3789752"/>
                <a:gd name="connsiteX6-203" fmla="*/ 8490976 w 8720554"/>
                <a:gd name="connsiteY6-204" fmla="*/ 3789752 h 3789752"/>
                <a:gd name="connsiteX7-205" fmla="*/ 229644 w 8720554"/>
                <a:gd name="connsiteY7-206" fmla="*/ 3789752 h 3789752"/>
                <a:gd name="connsiteX8-207" fmla="*/ 66 w 8720554"/>
                <a:gd name="connsiteY8-208" fmla="*/ 3560174 h 3789752"/>
                <a:gd name="connsiteX9-209" fmla="*/ 115569 w 8720554"/>
                <a:gd name="connsiteY9-210" fmla="*/ 1151469 h 3789752"/>
                <a:gd name="connsiteX10-211" fmla="*/ 66 w 8720554"/>
                <a:gd name="connsiteY10-212" fmla="*/ 389645 h 3789752"/>
                <a:gd name="connsiteX0-213" fmla="*/ 698 w 8721186"/>
                <a:gd name="connsiteY0-214" fmla="*/ 345407 h 3745514"/>
                <a:gd name="connsiteX1-215" fmla="*/ 2455140 w 8721186"/>
                <a:gd name="connsiteY1-216" fmla="*/ 326 h 3745514"/>
                <a:gd name="connsiteX2-217" fmla="*/ 5583351 w 8721186"/>
                <a:gd name="connsiteY2-218" fmla="*/ 279458 h 3745514"/>
                <a:gd name="connsiteX3-219" fmla="*/ 8491608 w 8721186"/>
                <a:gd name="connsiteY3-220" fmla="*/ 115829 h 3745514"/>
                <a:gd name="connsiteX4-221" fmla="*/ 8721186 w 8721186"/>
                <a:gd name="connsiteY4-222" fmla="*/ 345407 h 3745514"/>
                <a:gd name="connsiteX5-223" fmla="*/ 8721186 w 8721186"/>
                <a:gd name="connsiteY5-224" fmla="*/ 3515936 h 3745514"/>
                <a:gd name="connsiteX6-225" fmla="*/ 8491608 w 8721186"/>
                <a:gd name="connsiteY6-226" fmla="*/ 3745514 h 3745514"/>
                <a:gd name="connsiteX7-227" fmla="*/ 230276 w 8721186"/>
                <a:gd name="connsiteY7-228" fmla="*/ 3745514 h 3745514"/>
                <a:gd name="connsiteX8-229" fmla="*/ 698 w 8721186"/>
                <a:gd name="connsiteY8-230" fmla="*/ 3515936 h 3745514"/>
                <a:gd name="connsiteX9-231" fmla="*/ 116201 w 8721186"/>
                <a:gd name="connsiteY9-232" fmla="*/ 1107231 h 3745514"/>
                <a:gd name="connsiteX10-233" fmla="*/ 698 w 8721186"/>
                <a:gd name="connsiteY10-234" fmla="*/ 345407 h 3745514"/>
                <a:gd name="connsiteX0-235" fmla="*/ 67448 w 8720559"/>
                <a:gd name="connsiteY0-236" fmla="*/ 268201 h 3745310"/>
                <a:gd name="connsiteX1-237" fmla="*/ 2454513 w 8720559"/>
                <a:gd name="connsiteY1-238" fmla="*/ 122 h 3745310"/>
                <a:gd name="connsiteX2-239" fmla="*/ 5582724 w 8720559"/>
                <a:gd name="connsiteY2-240" fmla="*/ 279254 h 3745310"/>
                <a:gd name="connsiteX3-241" fmla="*/ 8490981 w 8720559"/>
                <a:gd name="connsiteY3-242" fmla="*/ 115625 h 3745310"/>
                <a:gd name="connsiteX4-243" fmla="*/ 8720559 w 8720559"/>
                <a:gd name="connsiteY4-244" fmla="*/ 345203 h 3745310"/>
                <a:gd name="connsiteX5-245" fmla="*/ 8720559 w 8720559"/>
                <a:gd name="connsiteY5-246" fmla="*/ 3515732 h 3745310"/>
                <a:gd name="connsiteX6-247" fmla="*/ 8490981 w 8720559"/>
                <a:gd name="connsiteY6-248" fmla="*/ 3745310 h 3745310"/>
                <a:gd name="connsiteX7-249" fmla="*/ 229649 w 8720559"/>
                <a:gd name="connsiteY7-250" fmla="*/ 3745310 h 3745310"/>
                <a:gd name="connsiteX8-251" fmla="*/ 71 w 8720559"/>
                <a:gd name="connsiteY8-252" fmla="*/ 3515732 h 3745310"/>
                <a:gd name="connsiteX9-253" fmla="*/ 115574 w 8720559"/>
                <a:gd name="connsiteY9-254" fmla="*/ 1107027 h 3745310"/>
                <a:gd name="connsiteX10-255" fmla="*/ 67448 w 8720559"/>
                <a:gd name="connsiteY10-256" fmla="*/ 268201 h 3745310"/>
                <a:gd name="connsiteX0-257" fmla="*/ 67448 w 8720559"/>
                <a:gd name="connsiteY0-258" fmla="*/ 268201 h 3745310"/>
                <a:gd name="connsiteX1-259" fmla="*/ 2454513 w 8720559"/>
                <a:gd name="connsiteY1-260" fmla="*/ 122 h 3745310"/>
                <a:gd name="connsiteX2-261" fmla="*/ 5582724 w 8720559"/>
                <a:gd name="connsiteY2-262" fmla="*/ 279254 h 3745310"/>
                <a:gd name="connsiteX3-263" fmla="*/ 8490981 w 8720559"/>
                <a:gd name="connsiteY3-264" fmla="*/ 115625 h 3745310"/>
                <a:gd name="connsiteX4-265" fmla="*/ 8720559 w 8720559"/>
                <a:gd name="connsiteY4-266" fmla="*/ 345203 h 3745310"/>
                <a:gd name="connsiteX5-267" fmla="*/ 8720559 w 8720559"/>
                <a:gd name="connsiteY5-268" fmla="*/ 3515732 h 3745310"/>
                <a:gd name="connsiteX6-269" fmla="*/ 8490981 w 8720559"/>
                <a:gd name="connsiteY6-270" fmla="*/ 3745310 h 3745310"/>
                <a:gd name="connsiteX7-271" fmla="*/ 229649 w 8720559"/>
                <a:gd name="connsiteY7-272" fmla="*/ 3745310 h 3745310"/>
                <a:gd name="connsiteX8-273" fmla="*/ 71 w 8720559"/>
                <a:gd name="connsiteY8-274" fmla="*/ 3515732 h 3745310"/>
                <a:gd name="connsiteX9-275" fmla="*/ 115574 w 8720559"/>
                <a:gd name="connsiteY9-276" fmla="*/ 1107027 h 3745310"/>
                <a:gd name="connsiteX10-277" fmla="*/ 67448 w 8720559"/>
                <a:gd name="connsiteY10-278" fmla="*/ 268201 h 3745310"/>
                <a:gd name="connsiteX0-279" fmla="*/ 177533 w 8830644"/>
                <a:gd name="connsiteY0-280" fmla="*/ 268342 h 3745451"/>
                <a:gd name="connsiteX1-281" fmla="*/ 2564598 w 8830644"/>
                <a:gd name="connsiteY1-282" fmla="*/ 263 h 3745451"/>
                <a:gd name="connsiteX2-283" fmla="*/ 5692809 w 8830644"/>
                <a:gd name="connsiteY2-284" fmla="*/ 279395 h 3745451"/>
                <a:gd name="connsiteX3-285" fmla="*/ 8601066 w 8830644"/>
                <a:gd name="connsiteY3-286" fmla="*/ 115766 h 3745451"/>
                <a:gd name="connsiteX4-287" fmla="*/ 8830644 w 8830644"/>
                <a:gd name="connsiteY4-288" fmla="*/ 345344 h 3745451"/>
                <a:gd name="connsiteX5-289" fmla="*/ 8830644 w 8830644"/>
                <a:gd name="connsiteY5-290" fmla="*/ 3515873 h 3745451"/>
                <a:gd name="connsiteX6-291" fmla="*/ 8601066 w 8830644"/>
                <a:gd name="connsiteY6-292" fmla="*/ 3745451 h 3745451"/>
                <a:gd name="connsiteX7-293" fmla="*/ 339734 w 8830644"/>
                <a:gd name="connsiteY7-294" fmla="*/ 3745451 h 3745451"/>
                <a:gd name="connsiteX8-295" fmla="*/ 110156 w 8830644"/>
                <a:gd name="connsiteY8-296" fmla="*/ 3515873 h 3745451"/>
                <a:gd name="connsiteX9-297" fmla="*/ 167908 w 8830644"/>
                <a:gd name="connsiteY9-298" fmla="*/ 1617307 h 3745451"/>
                <a:gd name="connsiteX10-299" fmla="*/ 177533 w 8830644"/>
                <a:gd name="connsiteY10-300" fmla="*/ 268342 h 3745451"/>
                <a:gd name="connsiteX0-301" fmla="*/ 177533 w 8830644"/>
                <a:gd name="connsiteY0-302" fmla="*/ 268342 h 3745451"/>
                <a:gd name="connsiteX1-303" fmla="*/ 2564598 w 8830644"/>
                <a:gd name="connsiteY1-304" fmla="*/ 263 h 3745451"/>
                <a:gd name="connsiteX2-305" fmla="*/ 5692809 w 8830644"/>
                <a:gd name="connsiteY2-306" fmla="*/ 279395 h 3745451"/>
                <a:gd name="connsiteX3-307" fmla="*/ 8601066 w 8830644"/>
                <a:gd name="connsiteY3-308" fmla="*/ 115766 h 3745451"/>
                <a:gd name="connsiteX4-309" fmla="*/ 8830644 w 8830644"/>
                <a:gd name="connsiteY4-310" fmla="*/ 345344 h 3745451"/>
                <a:gd name="connsiteX5-311" fmla="*/ 8830644 w 8830644"/>
                <a:gd name="connsiteY5-312" fmla="*/ 3515873 h 3745451"/>
                <a:gd name="connsiteX6-313" fmla="*/ 8601066 w 8830644"/>
                <a:gd name="connsiteY6-314" fmla="*/ 3745451 h 3745451"/>
                <a:gd name="connsiteX7-315" fmla="*/ 110156 w 8830644"/>
                <a:gd name="connsiteY7-316" fmla="*/ 3515873 h 3745451"/>
                <a:gd name="connsiteX8-317" fmla="*/ 167908 w 8830644"/>
                <a:gd name="connsiteY8-318" fmla="*/ 1617307 h 3745451"/>
                <a:gd name="connsiteX9-319" fmla="*/ 177533 w 8830644"/>
                <a:gd name="connsiteY9-320" fmla="*/ 268342 h 3745451"/>
                <a:gd name="connsiteX0-321" fmla="*/ 177533 w 8830644"/>
                <a:gd name="connsiteY0-322" fmla="*/ 268342 h 3745451"/>
                <a:gd name="connsiteX1-323" fmla="*/ 2564598 w 8830644"/>
                <a:gd name="connsiteY1-324" fmla="*/ 263 h 3745451"/>
                <a:gd name="connsiteX2-325" fmla="*/ 5692809 w 8830644"/>
                <a:gd name="connsiteY2-326" fmla="*/ 279395 h 3745451"/>
                <a:gd name="connsiteX3-327" fmla="*/ 8601066 w 8830644"/>
                <a:gd name="connsiteY3-328" fmla="*/ 115766 h 3745451"/>
                <a:gd name="connsiteX4-329" fmla="*/ 8830644 w 8830644"/>
                <a:gd name="connsiteY4-330" fmla="*/ 345344 h 3745451"/>
                <a:gd name="connsiteX5-331" fmla="*/ 8830644 w 8830644"/>
                <a:gd name="connsiteY5-332" fmla="*/ 3515873 h 3745451"/>
                <a:gd name="connsiteX6-333" fmla="*/ 8601066 w 8830644"/>
                <a:gd name="connsiteY6-334" fmla="*/ 3745451 h 3745451"/>
                <a:gd name="connsiteX7-335" fmla="*/ 1727201 w 8830644"/>
                <a:gd name="connsiteY7-336" fmla="*/ 3532736 h 3745451"/>
                <a:gd name="connsiteX8-337" fmla="*/ 110156 w 8830644"/>
                <a:gd name="connsiteY8-338" fmla="*/ 3515873 h 3745451"/>
                <a:gd name="connsiteX9-339" fmla="*/ 167908 w 8830644"/>
                <a:gd name="connsiteY9-340" fmla="*/ 1617307 h 3745451"/>
                <a:gd name="connsiteX10-341" fmla="*/ 177533 w 8830644"/>
                <a:gd name="connsiteY10-342" fmla="*/ 268342 h 3745451"/>
                <a:gd name="connsiteX0-343" fmla="*/ 177533 w 8830644"/>
                <a:gd name="connsiteY0-344" fmla="*/ 268342 h 3840744"/>
                <a:gd name="connsiteX1-345" fmla="*/ 2564598 w 8830644"/>
                <a:gd name="connsiteY1-346" fmla="*/ 263 h 3840744"/>
                <a:gd name="connsiteX2-347" fmla="*/ 5692809 w 8830644"/>
                <a:gd name="connsiteY2-348" fmla="*/ 279395 h 3840744"/>
                <a:gd name="connsiteX3-349" fmla="*/ 8601066 w 8830644"/>
                <a:gd name="connsiteY3-350" fmla="*/ 115766 h 3840744"/>
                <a:gd name="connsiteX4-351" fmla="*/ 8830644 w 8830644"/>
                <a:gd name="connsiteY4-352" fmla="*/ 345344 h 3840744"/>
                <a:gd name="connsiteX5-353" fmla="*/ 8830644 w 8830644"/>
                <a:gd name="connsiteY5-354" fmla="*/ 3515873 h 3840744"/>
                <a:gd name="connsiteX6-355" fmla="*/ 8601066 w 8830644"/>
                <a:gd name="connsiteY6-356" fmla="*/ 3745451 h 3840744"/>
                <a:gd name="connsiteX7-357" fmla="*/ 1390316 w 8830644"/>
                <a:gd name="connsiteY7-358" fmla="*/ 3840744 h 3840744"/>
                <a:gd name="connsiteX8-359" fmla="*/ 110156 w 8830644"/>
                <a:gd name="connsiteY8-360" fmla="*/ 3515873 h 3840744"/>
                <a:gd name="connsiteX9-361" fmla="*/ 167908 w 8830644"/>
                <a:gd name="connsiteY9-362" fmla="*/ 1617307 h 3840744"/>
                <a:gd name="connsiteX10-363" fmla="*/ 177533 w 8830644"/>
                <a:gd name="connsiteY10-364" fmla="*/ 268342 h 3840744"/>
                <a:gd name="connsiteX0-365" fmla="*/ 177533 w 8830644"/>
                <a:gd name="connsiteY0-366" fmla="*/ 268342 h 3763742"/>
                <a:gd name="connsiteX1-367" fmla="*/ 2564598 w 8830644"/>
                <a:gd name="connsiteY1-368" fmla="*/ 263 h 3763742"/>
                <a:gd name="connsiteX2-369" fmla="*/ 5692809 w 8830644"/>
                <a:gd name="connsiteY2-370" fmla="*/ 279395 h 3763742"/>
                <a:gd name="connsiteX3-371" fmla="*/ 8601066 w 8830644"/>
                <a:gd name="connsiteY3-372" fmla="*/ 115766 h 3763742"/>
                <a:gd name="connsiteX4-373" fmla="*/ 8830644 w 8830644"/>
                <a:gd name="connsiteY4-374" fmla="*/ 345344 h 3763742"/>
                <a:gd name="connsiteX5-375" fmla="*/ 8830644 w 8830644"/>
                <a:gd name="connsiteY5-376" fmla="*/ 3515873 h 3763742"/>
                <a:gd name="connsiteX6-377" fmla="*/ 8601066 w 8830644"/>
                <a:gd name="connsiteY6-378" fmla="*/ 3745451 h 3763742"/>
                <a:gd name="connsiteX7-379" fmla="*/ 1188186 w 8830644"/>
                <a:gd name="connsiteY7-380" fmla="*/ 3763742 h 3763742"/>
                <a:gd name="connsiteX8-381" fmla="*/ 110156 w 8830644"/>
                <a:gd name="connsiteY8-382" fmla="*/ 3515873 h 3763742"/>
                <a:gd name="connsiteX9-383" fmla="*/ 167908 w 8830644"/>
                <a:gd name="connsiteY9-384" fmla="*/ 1617307 h 3763742"/>
                <a:gd name="connsiteX10-385" fmla="*/ 177533 w 8830644"/>
                <a:gd name="connsiteY10-386" fmla="*/ 268342 h 3763742"/>
                <a:gd name="connsiteX0-387" fmla="*/ 400076 w 9053187"/>
                <a:gd name="connsiteY0-388" fmla="*/ 268342 h 3782323"/>
                <a:gd name="connsiteX1-389" fmla="*/ 2787141 w 9053187"/>
                <a:gd name="connsiteY1-390" fmla="*/ 263 h 3782323"/>
                <a:gd name="connsiteX2-391" fmla="*/ 5915352 w 9053187"/>
                <a:gd name="connsiteY2-392" fmla="*/ 279395 h 3782323"/>
                <a:gd name="connsiteX3-393" fmla="*/ 8823609 w 9053187"/>
                <a:gd name="connsiteY3-394" fmla="*/ 115766 h 3782323"/>
                <a:gd name="connsiteX4-395" fmla="*/ 9053187 w 9053187"/>
                <a:gd name="connsiteY4-396" fmla="*/ 345344 h 3782323"/>
                <a:gd name="connsiteX5-397" fmla="*/ 9053187 w 9053187"/>
                <a:gd name="connsiteY5-398" fmla="*/ 3515873 h 3782323"/>
                <a:gd name="connsiteX6-399" fmla="*/ 8823609 w 9053187"/>
                <a:gd name="connsiteY6-400" fmla="*/ 3745451 h 3782323"/>
                <a:gd name="connsiteX7-401" fmla="*/ 1410729 w 9053187"/>
                <a:gd name="connsiteY7-402" fmla="*/ 3763742 h 3782323"/>
                <a:gd name="connsiteX8-403" fmla="*/ 332699 w 9053187"/>
                <a:gd name="connsiteY8-404" fmla="*/ 3515873 h 3782323"/>
                <a:gd name="connsiteX9-405" fmla="*/ 390451 w 9053187"/>
                <a:gd name="connsiteY9-406" fmla="*/ 1617307 h 3782323"/>
                <a:gd name="connsiteX10-407" fmla="*/ 400076 w 9053187"/>
                <a:gd name="connsiteY10-408" fmla="*/ 268342 h 3782323"/>
                <a:gd name="connsiteX0-409" fmla="*/ 177534 w 8830645"/>
                <a:gd name="connsiteY0-410" fmla="*/ 268342 h 3786549"/>
                <a:gd name="connsiteX1-411" fmla="*/ 2564599 w 8830645"/>
                <a:gd name="connsiteY1-412" fmla="*/ 263 h 3786549"/>
                <a:gd name="connsiteX2-413" fmla="*/ 5692810 w 8830645"/>
                <a:gd name="connsiteY2-414" fmla="*/ 279395 h 3786549"/>
                <a:gd name="connsiteX3-415" fmla="*/ 8601067 w 8830645"/>
                <a:gd name="connsiteY3-416" fmla="*/ 115766 h 3786549"/>
                <a:gd name="connsiteX4-417" fmla="*/ 8830645 w 8830645"/>
                <a:gd name="connsiteY4-418" fmla="*/ 345344 h 3786549"/>
                <a:gd name="connsiteX5-419" fmla="*/ 8830645 w 8830645"/>
                <a:gd name="connsiteY5-420" fmla="*/ 3515873 h 3786549"/>
                <a:gd name="connsiteX6-421" fmla="*/ 8601067 w 8830645"/>
                <a:gd name="connsiteY6-422" fmla="*/ 3745451 h 3786549"/>
                <a:gd name="connsiteX7-423" fmla="*/ 1188187 w 8830645"/>
                <a:gd name="connsiteY7-424" fmla="*/ 3763742 h 3786549"/>
                <a:gd name="connsiteX8-425" fmla="*/ 110157 w 8830645"/>
                <a:gd name="connsiteY8-426" fmla="*/ 3515873 h 3786549"/>
                <a:gd name="connsiteX9-427" fmla="*/ 167909 w 8830645"/>
                <a:gd name="connsiteY9-428" fmla="*/ 1617307 h 3786549"/>
                <a:gd name="connsiteX10-429" fmla="*/ 177534 w 8830645"/>
                <a:gd name="connsiteY10-430" fmla="*/ 268342 h 3786549"/>
                <a:gd name="connsiteX0-431" fmla="*/ 177534 w 8830645"/>
                <a:gd name="connsiteY0-432" fmla="*/ 268342 h 3745451"/>
                <a:gd name="connsiteX1-433" fmla="*/ 2564599 w 8830645"/>
                <a:gd name="connsiteY1-434" fmla="*/ 263 h 3745451"/>
                <a:gd name="connsiteX2-435" fmla="*/ 5692810 w 8830645"/>
                <a:gd name="connsiteY2-436" fmla="*/ 279395 h 3745451"/>
                <a:gd name="connsiteX3-437" fmla="*/ 8601067 w 8830645"/>
                <a:gd name="connsiteY3-438" fmla="*/ 115766 h 3745451"/>
                <a:gd name="connsiteX4-439" fmla="*/ 8830645 w 8830645"/>
                <a:gd name="connsiteY4-440" fmla="*/ 345344 h 3745451"/>
                <a:gd name="connsiteX5-441" fmla="*/ 8830645 w 8830645"/>
                <a:gd name="connsiteY5-442" fmla="*/ 3515873 h 3745451"/>
                <a:gd name="connsiteX6-443" fmla="*/ 8601067 w 8830645"/>
                <a:gd name="connsiteY6-444" fmla="*/ 3745451 h 3745451"/>
                <a:gd name="connsiteX7-445" fmla="*/ 1322941 w 8830645"/>
                <a:gd name="connsiteY7-446" fmla="*/ 3600113 h 3745451"/>
                <a:gd name="connsiteX8-447" fmla="*/ 110157 w 8830645"/>
                <a:gd name="connsiteY8-448" fmla="*/ 3515873 h 3745451"/>
                <a:gd name="connsiteX9-449" fmla="*/ 167909 w 8830645"/>
                <a:gd name="connsiteY9-450" fmla="*/ 1617307 h 3745451"/>
                <a:gd name="connsiteX10-451" fmla="*/ 177534 w 8830645"/>
                <a:gd name="connsiteY10-452" fmla="*/ 268342 h 3745451"/>
                <a:gd name="connsiteX0-453" fmla="*/ 177534 w 8830645"/>
                <a:gd name="connsiteY0-454" fmla="*/ 268342 h 3745451"/>
                <a:gd name="connsiteX1-455" fmla="*/ 2564599 w 8830645"/>
                <a:gd name="connsiteY1-456" fmla="*/ 263 h 3745451"/>
                <a:gd name="connsiteX2-457" fmla="*/ 5692810 w 8830645"/>
                <a:gd name="connsiteY2-458" fmla="*/ 279395 h 3745451"/>
                <a:gd name="connsiteX3-459" fmla="*/ 8601067 w 8830645"/>
                <a:gd name="connsiteY3-460" fmla="*/ 115766 h 3745451"/>
                <a:gd name="connsiteX4-461" fmla="*/ 8830645 w 8830645"/>
                <a:gd name="connsiteY4-462" fmla="*/ 345344 h 3745451"/>
                <a:gd name="connsiteX5-463" fmla="*/ 8830645 w 8830645"/>
                <a:gd name="connsiteY5-464" fmla="*/ 3515873 h 3745451"/>
                <a:gd name="connsiteX6-465" fmla="*/ 8601067 w 8830645"/>
                <a:gd name="connsiteY6-466" fmla="*/ 3745451 h 3745451"/>
                <a:gd name="connsiteX7-467" fmla="*/ 5182673 w 8830645"/>
                <a:gd name="connsiteY7-468" fmla="*/ 3686739 h 3745451"/>
                <a:gd name="connsiteX8-469" fmla="*/ 1322941 w 8830645"/>
                <a:gd name="connsiteY8-470" fmla="*/ 3600113 h 3745451"/>
                <a:gd name="connsiteX9-471" fmla="*/ 110157 w 8830645"/>
                <a:gd name="connsiteY9-472" fmla="*/ 3515873 h 3745451"/>
                <a:gd name="connsiteX10-473" fmla="*/ 167909 w 8830645"/>
                <a:gd name="connsiteY10-474" fmla="*/ 1617307 h 3745451"/>
                <a:gd name="connsiteX11" fmla="*/ 177534 w 8830645"/>
                <a:gd name="connsiteY11" fmla="*/ 268342 h 3745451"/>
                <a:gd name="connsiteX0-475" fmla="*/ 177534 w 8830645"/>
                <a:gd name="connsiteY0-476" fmla="*/ 268342 h 3763741"/>
                <a:gd name="connsiteX1-477" fmla="*/ 2564599 w 8830645"/>
                <a:gd name="connsiteY1-478" fmla="*/ 263 h 3763741"/>
                <a:gd name="connsiteX2-479" fmla="*/ 5692810 w 8830645"/>
                <a:gd name="connsiteY2-480" fmla="*/ 279395 h 3763741"/>
                <a:gd name="connsiteX3-481" fmla="*/ 8601067 w 8830645"/>
                <a:gd name="connsiteY3-482" fmla="*/ 115766 h 3763741"/>
                <a:gd name="connsiteX4-483" fmla="*/ 8830645 w 8830645"/>
                <a:gd name="connsiteY4-484" fmla="*/ 345344 h 3763741"/>
                <a:gd name="connsiteX5-485" fmla="*/ 8830645 w 8830645"/>
                <a:gd name="connsiteY5-486" fmla="*/ 3515873 h 3763741"/>
                <a:gd name="connsiteX6-487" fmla="*/ 8601067 w 8830645"/>
                <a:gd name="connsiteY6-488" fmla="*/ 3745451 h 3763741"/>
                <a:gd name="connsiteX7-489" fmla="*/ 5163422 w 8830645"/>
                <a:gd name="connsiteY7-490" fmla="*/ 3763741 h 3763741"/>
                <a:gd name="connsiteX8-491" fmla="*/ 1322941 w 8830645"/>
                <a:gd name="connsiteY8-492" fmla="*/ 3600113 h 3763741"/>
                <a:gd name="connsiteX9-493" fmla="*/ 110157 w 8830645"/>
                <a:gd name="connsiteY9-494" fmla="*/ 3515873 h 3763741"/>
                <a:gd name="connsiteX10-495" fmla="*/ 167909 w 8830645"/>
                <a:gd name="connsiteY10-496" fmla="*/ 1617307 h 3763741"/>
                <a:gd name="connsiteX11-497" fmla="*/ 177534 w 8830645"/>
                <a:gd name="connsiteY11-498" fmla="*/ 268342 h 3763741"/>
                <a:gd name="connsiteX0-499" fmla="*/ 177534 w 8830645"/>
                <a:gd name="connsiteY0-500" fmla="*/ 268342 h 3763950"/>
                <a:gd name="connsiteX1-501" fmla="*/ 2564599 w 8830645"/>
                <a:gd name="connsiteY1-502" fmla="*/ 263 h 3763950"/>
                <a:gd name="connsiteX2-503" fmla="*/ 5692810 w 8830645"/>
                <a:gd name="connsiteY2-504" fmla="*/ 279395 h 3763950"/>
                <a:gd name="connsiteX3-505" fmla="*/ 8601067 w 8830645"/>
                <a:gd name="connsiteY3-506" fmla="*/ 115766 h 3763950"/>
                <a:gd name="connsiteX4-507" fmla="*/ 8830645 w 8830645"/>
                <a:gd name="connsiteY4-508" fmla="*/ 345344 h 3763950"/>
                <a:gd name="connsiteX5-509" fmla="*/ 8830645 w 8830645"/>
                <a:gd name="connsiteY5-510" fmla="*/ 3515873 h 3763950"/>
                <a:gd name="connsiteX6-511" fmla="*/ 8601067 w 8830645"/>
                <a:gd name="connsiteY6-512" fmla="*/ 3745451 h 3763950"/>
                <a:gd name="connsiteX7-513" fmla="*/ 5163422 w 8830645"/>
                <a:gd name="connsiteY7-514" fmla="*/ 3763741 h 3763950"/>
                <a:gd name="connsiteX8-515" fmla="*/ 1322941 w 8830645"/>
                <a:gd name="connsiteY8-516" fmla="*/ 3600113 h 3763950"/>
                <a:gd name="connsiteX9-517" fmla="*/ 110157 w 8830645"/>
                <a:gd name="connsiteY9-518" fmla="*/ 3515873 h 3763950"/>
                <a:gd name="connsiteX10-519" fmla="*/ 167909 w 8830645"/>
                <a:gd name="connsiteY10-520" fmla="*/ 1617307 h 3763950"/>
                <a:gd name="connsiteX11-521" fmla="*/ 177534 w 8830645"/>
                <a:gd name="connsiteY11-522" fmla="*/ 268342 h 3763950"/>
                <a:gd name="connsiteX0-523" fmla="*/ 177534 w 8830645"/>
                <a:gd name="connsiteY0-524" fmla="*/ 268342 h 3849430"/>
                <a:gd name="connsiteX1-525" fmla="*/ 2564599 w 8830645"/>
                <a:gd name="connsiteY1-526" fmla="*/ 263 h 3849430"/>
                <a:gd name="connsiteX2-527" fmla="*/ 5692810 w 8830645"/>
                <a:gd name="connsiteY2-528" fmla="*/ 279395 h 3849430"/>
                <a:gd name="connsiteX3-529" fmla="*/ 8601067 w 8830645"/>
                <a:gd name="connsiteY3-530" fmla="*/ 115766 h 3849430"/>
                <a:gd name="connsiteX4-531" fmla="*/ 8830645 w 8830645"/>
                <a:gd name="connsiteY4-532" fmla="*/ 345344 h 3849430"/>
                <a:gd name="connsiteX5-533" fmla="*/ 8830645 w 8830645"/>
                <a:gd name="connsiteY5-534" fmla="*/ 3515873 h 3849430"/>
                <a:gd name="connsiteX6-535" fmla="*/ 5163422 w 8830645"/>
                <a:gd name="connsiteY6-536" fmla="*/ 3763741 h 3849430"/>
                <a:gd name="connsiteX7-537" fmla="*/ 1322941 w 8830645"/>
                <a:gd name="connsiteY7-538" fmla="*/ 3600113 h 3849430"/>
                <a:gd name="connsiteX8-539" fmla="*/ 110157 w 8830645"/>
                <a:gd name="connsiteY8-540" fmla="*/ 3515873 h 3849430"/>
                <a:gd name="connsiteX9-541" fmla="*/ 167909 w 8830645"/>
                <a:gd name="connsiteY9-542" fmla="*/ 1617307 h 3849430"/>
                <a:gd name="connsiteX10-543" fmla="*/ 177534 w 8830645"/>
                <a:gd name="connsiteY10-544" fmla="*/ 268342 h 3849430"/>
                <a:gd name="connsiteX0-545" fmla="*/ 177534 w 8830645"/>
                <a:gd name="connsiteY0-546" fmla="*/ 268342 h 3775505"/>
                <a:gd name="connsiteX1-547" fmla="*/ 2564599 w 8830645"/>
                <a:gd name="connsiteY1-548" fmla="*/ 263 h 3775505"/>
                <a:gd name="connsiteX2-549" fmla="*/ 5692810 w 8830645"/>
                <a:gd name="connsiteY2-550" fmla="*/ 279395 h 3775505"/>
                <a:gd name="connsiteX3-551" fmla="*/ 8601067 w 8830645"/>
                <a:gd name="connsiteY3-552" fmla="*/ 115766 h 3775505"/>
                <a:gd name="connsiteX4-553" fmla="*/ 8830645 w 8830645"/>
                <a:gd name="connsiteY4-554" fmla="*/ 345344 h 3775505"/>
                <a:gd name="connsiteX5-555" fmla="*/ 8830645 w 8830645"/>
                <a:gd name="connsiteY5-556" fmla="*/ 3515873 h 3775505"/>
                <a:gd name="connsiteX6-557" fmla="*/ 5163422 w 8830645"/>
                <a:gd name="connsiteY6-558" fmla="*/ 3551986 h 3775505"/>
                <a:gd name="connsiteX7-559" fmla="*/ 1322941 w 8830645"/>
                <a:gd name="connsiteY7-560" fmla="*/ 3600113 h 3775505"/>
                <a:gd name="connsiteX8-561" fmla="*/ 110157 w 8830645"/>
                <a:gd name="connsiteY8-562" fmla="*/ 3515873 h 3775505"/>
                <a:gd name="connsiteX9-563" fmla="*/ 167909 w 8830645"/>
                <a:gd name="connsiteY9-564" fmla="*/ 1617307 h 3775505"/>
                <a:gd name="connsiteX10-565" fmla="*/ 177534 w 8830645"/>
                <a:gd name="connsiteY10-566" fmla="*/ 268342 h 3775505"/>
                <a:gd name="connsiteX0-567" fmla="*/ 177534 w 8830645"/>
                <a:gd name="connsiteY0-568" fmla="*/ 268342 h 3779276"/>
                <a:gd name="connsiteX1-569" fmla="*/ 2564599 w 8830645"/>
                <a:gd name="connsiteY1-570" fmla="*/ 263 h 3779276"/>
                <a:gd name="connsiteX2-571" fmla="*/ 5692810 w 8830645"/>
                <a:gd name="connsiteY2-572" fmla="*/ 279395 h 3779276"/>
                <a:gd name="connsiteX3-573" fmla="*/ 8601067 w 8830645"/>
                <a:gd name="connsiteY3-574" fmla="*/ 115766 h 3779276"/>
                <a:gd name="connsiteX4-575" fmla="*/ 8830645 w 8830645"/>
                <a:gd name="connsiteY4-576" fmla="*/ 345344 h 3779276"/>
                <a:gd name="connsiteX5-577" fmla="*/ 8830645 w 8830645"/>
                <a:gd name="connsiteY5-578" fmla="*/ 3515873 h 3779276"/>
                <a:gd name="connsiteX6-579" fmla="*/ 5163422 w 8830645"/>
                <a:gd name="connsiteY6-580" fmla="*/ 3551986 h 3779276"/>
                <a:gd name="connsiteX7-581" fmla="*/ 1380692 w 8830645"/>
                <a:gd name="connsiteY7-582" fmla="*/ 3503860 h 3779276"/>
                <a:gd name="connsiteX8-583" fmla="*/ 110157 w 8830645"/>
                <a:gd name="connsiteY8-584" fmla="*/ 3515873 h 3779276"/>
                <a:gd name="connsiteX9-585" fmla="*/ 167909 w 8830645"/>
                <a:gd name="connsiteY9-586" fmla="*/ 1617307 h 3779276"/>
                <a:gd name="connsiteX10-587" fmla="*/ 177534 w 8830645"/>
                <a:gd name="connsiteY10-588" fmla="*/ 268342 h 3779276"/>
                <a:gd name="connsiteX0-589" fmla="*/ 180062 w 8833173"/>
                <a:gd name="connsiteY0-590" fmla="*/ 268342 h 3779276"/>
                <a:gd name="connsiteX1-591" fmla="*/ 2567127 w 8833173"/>
                <a:gd name="connsiteY1-592" fmla="*/ 263 h 3779276"/>
                <a:gd name="connsiteX2-593" fmla="*/ 5695338 w 8833173"/>
                <a:gd name="connsiteY2-594" fmla="*/ 279395 h 3779276"/>
                <a:gd name="connsiteX3-595" fmla="*/ 8603595 w 8833173"/>
                <a:gd name="connsiteY3-596" fmla="*/ 115766 h 3779276"/>
                <a:gd name="connsiteX4-597" fmla="*/ 8833173 w 8833173"/>
                <a:gd name="connsiteY4-598" fmla="*/ 345344 h 3779276"/>
                <a:gd name="connsiteX5-599" fmla="*/ 8833173 w 8833173"/>
                <a:gd name="connsiteY5-600" fmla="*/ 3515873 h 3779276"/>
                <a:gd name="connsiteX6-601" fmla="*/ 5165950 w 8833173"/>
                <a:gd name="connsiteY6-602" fmla="*/ 3551986 h 3779276"/>
                <a:gd name="connsiteX7-603" fmla="*/ 1383220 w 8833173"/>
                <a:gd name="connsiteY7-604" fmla="*/ 3503860 h 3779276"/>
                <a:gd name="connsiteX8-605" fmla="*/ 180062 w 8833173"/>
                <a:gd name="connsiteY8-606" fmla="*/ 3400370 h 3779276"/>
                <a:gd name="connsiteX9-607" fmla="*/ 170437 w 8833173"/>
                <a:gd name="connsiteY9-608" fmla="*/ 1617307 h 3779276"/>
                <a:gd name="connsiteX10-609" fmla="*/ 180062 w 8833173"/>
                <a:gd name="connsiteY10-610" fmla="*/ 268342 h 37792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59" y="connsiteY10-60"/>
                </a:cxn>
              </a:cxnLst>
              <a:rect l="l" t="t" r="r" b="b"/>
              <a:pathLst>
                <a:path w="8833173" h="3779276">
                  <a:moveTo>
                    <a:pt x="180062" y="268342"/>
                  </a:moveTo>
                  <a:cubicBezTo>
                    <a:pt x="579510" y="-1165"/>
                    <a:pt x="1647914" y="-1579"/>
                    <a:pt x="2567127" y="263"/>
                  </a:cubicBezTo>
                  <a:cubicBezTo>
                    <a:pt x="3486340" y="2105"/>
                    <a:pt x="4689260" y="260145"/>
                    <a:pt x="5695338" y="279395"/>
                  </a:cubicBezTo>
                  <a:cubicBezTo>
                    <a:pt x="6701416" y="298645"/>
                    <a:pt x="8080623" y="104775"/>
                    <a:pt x="8603595" y="115766"/>
                  </a:cubicBezTo>
                  <a:cubicBezTo>
                    <a:pt x="8730387" y="115766"/>
                    <a:pt x="8833173" y="218552"/>
                    <a:pt x="8833173" y="345344"/>
                  </a:cubicBezTo>
                  <a:lnTo>
                    <a:pt x="8833173" y="3515873"/>
                  </a:lnTo>
                  <a:cubicBezTo>
                    <a:pt x="8221969" y="4085606"/>
                    <a:pt x="6407609" y="3553988"/>
                    <a:pt x="5165950" y="3551986"/>
                  </a:cubicBezTo>
                  <a:cubicBezTo>
                    <a:pt x="3924291" y="3549984"/>
                    <a:pt x="2214201" y="3529129"/>
                    <a:pt x="1383220" y="3503860"/>
                  </a:cubicBezTo>
                  <a:cubicBezTo>
                    <a:pt x="552239" y="3478591"/>
                    <a:pt x="350108" y="3758109"/>
                    <a:pt x="180062" y="3400370"/>
                  </a:cubicBezTo>
                  <a:cubicBezTo>
                    <a:pt x="176854" y="2591052"/>
                    <a:pt x="170437" y="2139312"/>
                    <a:pt x="170437" y="1617307"/>
                  </a:cubicBezTo>
                  <a:cubicBezTo>
                    <a:pt x="170437" y="1095302"/>
                    <a:pt x="-219386" y="537849"/>
                    <a:pt x="180062" y="268342"/>
                  </a:cubicBezTo>
                  <a:close/>
                </a:path>
              </a:pathLst>
            </a:custGeom>
            <a:noFill/>
            <a:ln w="19050">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TextBox 2">
            <a:extLst>
              <a:ext uri="{FF2B5EF4-FFF2-40B4-BE49-F238E27FC236}">
                <a16:creationId xmlns:a16="http://schemas.microsoft.com/office/drawing/2014/main" id="{2AB2513B-FF1E-4A1E-9458-70E3290B802B}"/>
              </a:ext>
            </a:extLst>
          </p:cNvPr>
          <p:cNvSpPr txBox="1"/>
          <p:nvPr/>
        </p:nvSpPr>
        <p:spPr>
          <a:xfrm>
            <a:off x="1678275" y="1989597"/>
            <a:ext cx="6481623" cy="2800767"/>
          </a:xfrm>
          <a:prstGeom prst="rect">
            <a:avLst/>
          </a:prstGeom>
          <a:noFill/>
        </p:spPr>
        <p:txBody>
          <a:bodyPr wrap="square">
            <a:spAutoFit/>
          </a:bodyPr>
          <a:lstStyle/>
          <a:p>
            <a:pPr algn="just">
              <a:defRPr/>
            </a:pPr>
            <a:r>
              <a:rPr lang="vi-VN" sz="4400" b="1" dirty="0">
                <a:solidFill>
                  <a:srgbClr val="002060"/>
                </a:solidFill>
                <a:latin typeface="Times New Roman" panose="02020603050405020304" pitchFamily="18" charset="0"/>
                <a:cs typeface="Times New Roman" panose="02020603050405020304" pitchFamily="18" charset="0"/>
              </a:rPr>
              <a:t>Viết một bức thư ngắn (khoảng 10 dòng) cho bạn hoặc người thân nói về ước mơ của em.</a:t>
            </a:r>
            <a:endParaRPr lang="zh-CN" altLang="en-US" sz="4400" b="1" dirty="0">
              <a:solidFill>
                <a:srgbClr val="002060"/>
              </a:solidFill>
              <a:latin typeface="UTM French Vanilla" panose="02040603050506020204" pitchFamily="18" charset="0"/>
              <a:ea typeface="汉堡包手机字体" panose="020B0604000101010104" pitchFamily="34" charset="-122"/>
              <a:cs typeface="Times New Roman" panose="02020603050405020304" pitchFamily="18" charset="0"/>
              <a:sym typeface="+mn-lt"/>
            </a:endParaRPr>
          </a:p>
        </p:txBody>
      </p:sp>
      <p:pic>
        <p:nvPicPr>
          <p:cNvPr id="45" name="图片 44"/>
          <p:cNvPicPr>
            <a:picLocks noChangeAspect="1"/>
          </p:cNvPicPr>
          <p:nvPr/>
        </p:nvPicPr>
        <p:blipFill rotWithShape="1">
          <a:blip r:embed="rId4" cstate="print">
            <a:extLst>
              <a:ext uri="{28A0092B-C50C-407E-A947-70E740481C1C}">
                <a14:useLocalDpi xmlns:a14="http://schemas.microsoft.com/office/drawing/2010/main" val="0"/>
              </a:ext>
            </a:extLst>
          </a:blip>
          <a:srcRect b="5378"/>
          <a:stretch>
            <a:fillRect/>
          </a:stretch>
        </p:blipFill>
        <p:spPr>
          <a:xfrm rot="20027581">
            <a:off x="288401" y="334337"/>
            <a:ext cx="1026948" cy="126324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9016" y="1295324"/>
            <a:ext cx="4894702" cy="5370188"/>
          </a:xfrm>
          <a:prstGeom prst="rect">
            <a:avLst/>
          </a:prstGeom>
        </p:spPr>
      </p:pic>
      <p:sp>
        <p:nvSpPr>
          <p:cNvPr id="17" name="文本框 16">
            <a:extLst>
              <a:ext uri="{FF2B5EF4-FFF2-40B4-BE49-F238E27FC236}">
                <a16:creationId xmlns:a16="http://schemas.microsoft.com/office/drawing/2014/main" id="{B622BB5B-C1A2-466D-9B6D-9F7DEE8ADCFE}"/>
              </a:ext>
            </a:extLst>
          </p:cNvPr>
          <p:cNvSpPr txBox="1"/>
          <p:nvPr/>
        </p:nvSpPr>
        <p:spPr>
          <a:xfrm>
            <a:off x="1541500" y="668841"/>
            <a:ext cx="3682622" cy="923330"/>
          </a:xfrm>
          <a:prstGeom prst="rect">
            <a:avLst/>
          </a:prstGeom>
          <a:noFill/>
        </p:spPr>
        <p:txBody>
          <a:bodyPr wrap="square" rtlCol="0">
            <a:spAutoFit/>
          </a:bodyPr>
          <a:lstStyle/>
          <a:p>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Tập</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làm</a:t>
            </a:r>
            <a:r>
              <a:rPr lang="en-US" altLang="zh-CN"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 </a:t>
            </a:r>
            <a:r>
              <a:rPr lang="en-US" altLang="zh-CN" sz="5400" dirty="0" err="1">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rPr>
              <a:t>văn</a:t>
            </a:r>
            <a:endParaRPr lang="zh-CN" altLang="en-US" sz="5400" dirty="0">
              <a:solidFill>
                <a:srgbClr val="F19D3D"/>
              </a:solidFill>
              <a:latin typeface="UTM Flavour" panose="02040603050506020204" pitchFamily="18" charset="0"/>
              <a:ea typeface=".黑体-韩语" panose="02000500000000000000" pitchFamily="2" charset="-122"/>
              <a:cs typeface=".黑体-韩语" panose="02000500000000000000" pitchFamily="2" charset="-122"/>
              <a:sym typeface="+mn-lt"/>
            </a:endParaRPr>
          </a:p>
        </p:txBody>
      </p:sp>
      <p:pic>
        <p:nvPicPr>
          <p:cNvPr id="14" name="图片 9"/>
          <p:cNvPicPr>
            <a:picLocks noChangeAspect="1"/>
          </p:cNvPicPr>
          <p:nvPr/>
        </p:nvPicPr>
        <p:blipFill rotWithShape="1">
          <a:blip r:embed="rId6" cstate="print">
            <a:extLst>
              <a:ext uri="{28A0092B-C50C-407E-A947-70E740481C1C}">
                <a14:useLocalDpi xmlns:a14="http://schemas.microsoft.com/office/drawing/2010/main" val="0"/>
              </a:ext>
            </a:extLst>
          </a:blip>
          <a:srcRect b="5785"/>
          <a:stretch>
            <a:fillRect/>
          </a:stretch>
        </p:blipFill>
        <p:spPr>
          <a:xfrm rot="20387648">
            <a:off x="495334" y="4537887"/>
            <a:ext cx="1348279" cy="1650604"/>
          </a:xfrm>
          <a:prstGeom prst="rect">
            <a:avLst/>
          </a:prstGeom>
        </p:spPr>
      </p:pic>
      <p:pic>
        <p:nvPicPr>
          <p:cNvPr id="25" name="Picture 4" descr="http://img.hb.aicdn.com/1cda51c3b2d7554ba2859ef1b561691c97f24b6d12e80-LJXZGU"/>
          <p:cNvPicPr>
            <a:picLocks noChangeAspect="1" noChangeArrowheads="1"/>
          </p:cNvPicPr>
          <p:nvPr/>
        </p:nvPicPr>
        <p:blipFill rotWithShape="1">
          <a:blip r:embed="rId7">
            <a:extLst>
              <a:ext uri="{28A0092B-C50C-407E-A947-70E740481C1C}">
                <a14:useLocalDpi xmlns:a14="http://schemas.microsoft.com/office/drawing/2010/main" val="0"/>
              </a:ext>
            </a:extLst>
          </a:blip>
          <a:srcRect l="37763" t="63937" r="17643"/>
          <a:stretch>
            <a:fillRect/>
          </a:stretch>
        </p:blipFill>
        <p:spPr bwMode="auto">
          <a:xfrm rot="618703" flipH="1">
            <a:off x="7499535" y="605742"/>
            <a:ext cx="2228663" cy="180227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1862051" y="2701636"/>
            <a:ext cx="4596938" cy="685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V="1">
            <a:off x="1802461" y="4073237"/>
            <a:ext cx="4287973" cy="17935"/>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flipV="1">
            <a:off x="1738087" y="4712168"/>
            <a:ext cx="3640248" cy="1"/>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a:off x="7192496" y="3383292"/>
            <a:ext cx="804348" cy="6688"/>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1" nodeType="click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6"/>
                                        </p:tgtEl>
                                        <p:attrNameLst>
                                          <p:attrName>ppt_y</p:attrName>
                                        </p:attrNameLst>
                                      </p:cBhvr>
                                      <p:tavLst>
                                        <p:tav tm="0">
                                          <p:val>
                                            <p:strVal val="#ppt_y"/>
                                          </p:val>
                                        </p:tav>
                                        <p:tav tm="100000">
                                          <p:val>
                                            <p:strVal val="#ppt_y"/>
                                          </p:val>
                                        </p:tav>
                                      </p:tavLst>
                                    </p:anim>
                                    <p:anim calcmode="lin" valueType="num">
                                      <p:cBhvr>
                                        <p:cTn id="1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6"/>
                                        </p:tgtEl>
                                      </p:cBhvr>
                                    </p:animEffect>
                                  </p:childTnLst>
                                </p:cTn>
                              </p:par>
                              <p:par>
                                <p:cTn id="20" presetID="1"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22" presetClass="entr" presetSubtype="8"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诗人-视频"/>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41zahsc">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9A98"/>
        </a:solidFill>
        <a:ln w="19050">
          <a:noFill/>
          <a:prstDash val="solid"/>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9050">
          <a:solidFill>
            <a:srgbClr val="5A789B"/>
          </a:solidFill>
          <a:prstDash val="sysDot"/>
          <a:round/>
        </a:ln>
      </a:spPr>
      <a:bodyPr/>
      <a:lstStyle/>
      <a:style>
        <a:lnRef idx="2">
          <a:schemeClr val="accent1">
            <a:shade val="50000"/>
          </a:schemeClr>
        </a:lnRef>
        <a:fillRef idx="1">
          <a:schemeClr val="accent1"/>
        </a:fillRef>
        <a:effectRef idx="0">
          <a:schemeClr val="accent1"/>
        </a:effectRef>
        <a:fontRef idx="minor">
          <a:schemeClr val="lt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335</Words>
  <Application>Microsoft Office PowerPoint</Application>
  <PresentationFormat>Widescreen</PresentationFormat>
  <Paragraphs>56</Paragraphs>
  <Slides>12</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DengXian</vt:lpstr>
      <vt:lpstr>UVN Bach Dang Nang</vt:lpstr>
      <vt:lpstr>UTM Nyala</vt:lpstr>
      <vt:lpstr>UTM Davida</vt:lpstr>
      <vt:lpstr>UVN Ly Do</vt:lpstr>
      <vt:lpstr>Times New Roman</vt:lpstr>
      <vt:lpstr>UTM Cooper Black</vt:lpstr>
      <vt:lpstr>UTM French Vanilla</vt:lpstr>
      <vt:lpstr>华康方圆体W7</vt:lpstr>
      <vt:lpstr>Arial</vt:lpstr>
      <vt:lpstr>UTM Centur</vt:lpstr>
      <vt:lpstr>UTM Flavour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OnTap_T8</dc:title>
  <dc:subject>Tieng Viet 4</dc:subject>
  <dc:creator>KTUTS</dc:creator>
  <cp:keywords>BichHa</cp:keywords>
  <cp:lastModifiedBy>Nguyen Huu Hieu</cp:lastModifiedBy>
  <cp:revision>354</cp:revision>
  <dcterms:created xsi:type="dcterms:W3CDTF">2015-05-05T08:02:00Z</dcterms:created>
  <dcterms:modified xsi:type="dcterms:W3CDTF">2021-11-06T06:16:21Z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2052-10.1.0.7233</vt:lpwstr>
  </property>
</Properties>
</file>